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18288000" cy="10287000"/>
  <p:embeddedFontLst>
    <p:embeddedFont>
      <p:font typeface="Tahoma"/>
      <p:regular r:id="rId34"/>
      <p:bold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iKOZ1goFlubS4qTO011FhgA35A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Tahoma-bold.fntdata"/><Relationship Id="rId12" Type="http://schemas.openxmlformats.org/officeDocument/2006/relationships/slide" Target="slides/slide7.xml"/><Relationship Id="rId34" Type="http://schemas.openxmlformats.org/officeDocument/2006/relationships/font" Target="fonts/Tahoma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c0fca56b2_1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ec0fca56b2_1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c0fca56b2_1_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ec0fca56b2_1_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c0fca56b2_1_2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ec0fca56b2_1_2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0fca56b2_1_4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ec0fca56b2_1_4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c0fca56b2_1_5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ec0fca56b2_1_5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c0fca56b2_1_8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ec0fca56b2_1_8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c0fca56b2_1_9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ec0fca56b2_1_9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type="ctrTitle"/>
          </p:nvPr>
        </p:nvSpPr>
        <p:spPr>
          <a:xfrm>
            <a:off x="2585094" y="3390963"/>
            <a:ext cx="11638915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" type="body"/>
          </p:nvPr>
        </p:nvSpPr>
        <p:spPr>
          <a:xfrm>
            <a:off x="8514236" y="3929634"/>
            <a:ext cx="8114665" cy="534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" name="Google Shape;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770" y="2214793"/>
            <a:ext cx="17908728" cy="55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91929"/>
            <a:ext cx="10362707" cy="439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3788" y="8253413"/>
            <a:ext cx="2266949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500" y="7956057"/>
            <a:ext cx="2400299" cy="21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29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9"/>
          <p:cNvSpPr txBox="1"/>
          <p:nvPr>
            <p:ph idx="1" type="body"/>
          </p:nvPr>
        </p:nvSpPr>
        <p:spPr>
          <a:xfrm>
            <a:off x="8514236" y="3929634"/>
            <a:ext cx="8114665" cy="534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9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7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2.png"/><Relationship Id="rId8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85.png"/><Relationship Id="rId7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146.png"/><Relationship Id="rId6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1.pn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6" Type="http://schemas.openxmlformats.org/officeDocument/2006/relationships/image" Target="../media/image7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5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4.jpg"/><Relationship Id="rId5" Type="http://schemas.openxmlformats.org/officeDocument/2006/relationships/image" Target="../media/image96.png"/><Relationship Id="rId6" Type="http://schemas.openxmlformats.org/officeDocument/2006/relationships/image" Target="../media/image1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04.png"/><Relationship Id="rId13" Type="http://schemas.openxmlformats.org/officeDocument/2006/relationships/image" Target="../media/image110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9.png"/><Relationship Id="rId4" Type="http://schemas.openxmlformats.org/officeDocument/2006/relationships/image" Target="../media/image36.png"/><Relationship Id="rId9" Type="http://schemas.openxmlformats.org/officeDocument/2006/relationships/image" Target="../media/image100.png"/><Relationship Id="rId14" Type="http://schemas.openxmlformats.org/officeDocument/2006/relationships/image" Target="../media/image113.png"/><Relationship Id="rId5" Type="http://schemas.openxmlformats.org/officeDocument/2006/relationships/image" Target="../media/image103.png"/><Relationship Id="rId6" Type="http://schemas.openxmlformats.org/officeDocument/2006/relationships/image" Target="../media/image42.png"/><Relationship Id="rId7" Type="http://schemas.openxmlformats.org/officeDocument/2006/relationships/image" Target="../media/image105.png"/><Relationship Id="rId8" Type="http://schemas.openxmlformats.org/officeDocument/2006/relationships/image" Target="../media/image9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4.png"/><Relationship Id="rId4" Type="http://schemas.openxmlformats.org/officeDocument/2006/relationships/image" Target="../media/image114.jpg"/><Relationship Id="rId5" Type="http://schemas.openxmlformats.org/officeDocument/2006/relationships/image" Target="../media/image1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3.png"/><Relationship Id="rId4" Type="http://schemas.openxmlformats.org/officeDocument/2006/relationships/image" Target="../media/image115.jpg"/><Relationship Id="rId5" Type="http://schemas.openxmlformats.org/officeDocument/2006/relationships/image" Target="../media/image1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6.png"/><Relationship Id="rId4" Type="http://schemas.openxmlformats.org/officeDocument/2006/relationships/image" Target="../media/image67.png"/><Relationship Id="rId5" Type="http://schemas.openxmlformats.org/officeDocument/2006/relationships/image" Target="../media/image140.png"/><Relationship Id="rId6" Type="http://schemas.openxmlformats.org/officeDocument/2006/relationships/image" Target="../media/image1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1.png"/><Relationship Id="rId4" Type="http://schemas.openxmlformats.org/officeDocument/2006/relationships/image" Target="../media/image120.png"/><Relationship Id="rId5" Type="http://schemas.openxmlformats.org/officeDocument/2006/relationships/image" Target="../media/image124.png"/><Relationship Id="rId6" Type="http://schemas.openxmlformats.org/officeDocument/2006/relationships/image" Target="../media/image36.png"/><Relationship Id="rId7" Type="http://schemas.openxmlformats.org/officeDocument/2006/relationships/image" Target="../media/image12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9.png"/><Relationship Id="rId10" Type="http://schemas.openxmlformats.org/officeDocument/2006/relationships/image" Target="../media/image132.png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0.png"/><Relationship Id="rId4" Type="http://schemas.openxmlformats.org/officeDocument/2006/relationships/image" Target="../media/image68.png"/><Relationship Id="rId9" Type="http://schemas.openxmlformats.org/officeDocument/2006/relationships/image" Target="../media/image127.png"/><Relationship Id="rId15" Type="http://schemas.openxmlformats.org/officeDocument/2006/relationships/image" Target="../media/image135.png"/><Relationship Id="rId14" Type="http://schemas.openxmlformats.org/officeDocument/2006/relationships/image" Target="../media/image133.png"/><Relationship Id="rId16" Type="http://schemas.openxmlformats.org/officeDocument/2006/relationships/image" Target="../media/image13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8.png"/><Relationship Id="rId8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9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2.png"/><Relationship Id="rId4" Type="http://schemas.openxmlformats.org/officeDocument/2006/relationships/image" Target="../media/image151.png"/><Relationship Id="rId10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141.png"/><Relationship Id="rId6" Type="http://schemas.openxmlformats.org/officeDocument/2006/relationships/image" Target="../media/image14.jp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10" Type="http://schemas.openxmlformats.org/officeDocument/2006/relationships/hyperlink" Target="https://www.sec.gov/" TargetMode="External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8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10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152.png"/><Relationship Id="rId6" Type="http://schemas.openxmlformats.org/officeDocument/2006/relationships/image" Target="../media/image27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8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9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51.png"/><Relationship Id="rId8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" name="Google Shape;50;p1"/>
          <p:cNvSpPr txBox="1"/>
          <p:nvPr>
            <p:ph type="ctrTitle"/>
          </p:nvPr>
        </p:nvSpPr>
        <p:spPr>
          <a:xfrm>
            <a:off x="2585094" y="3390963"/>
            <a:ext cx="11638915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>
                <a:solidFill>
                  <a:srgbClr val="FFFAEF"/>
                </a:solidFill>
              </a:rPr>
              <a:t>Insider Trading</a:t>
            </a:r>
            <a:endParaRPr sz="12500"/>
          </a:p>
        </p:txBody>
      </p:sp>
      <p:sp>
        <p:nvSpPr>
          <p:cNvPr id="51" name="Google Shape;51;p1"/>
          <p:cNvSpPr txBox="1"/>
          <p:nvPr/>
        </p:nvSpPr>
        <p:spPr>
          <a:xfrm>
            <a:off x="6517580" y="5889497"/>
            <a:ext cx="445516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75640" lvl="0" marL="687705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FFFAEF"/>
                </a:solidFill>
                <a:latin typeface="Trebuchet MS"/>
                <a:ea typeface="Trebuchet MS"/>
                <a:cs typeface="Trebuchet MS"/>
                <a:sym typeface="Trebuchet MS"/>
              </a:rPr>
              <a:t>Fatima-zahra Jabir Joško Kristić Keunwoo Kim</a:t>
            </a:r>
            <a:endParaRPr sz="4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83301"/>
            <a:ext cx="8425118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6607" y="0"/>
            <a:ext cx="5281391" cy="58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2073" y="6172200"/>
            <a:ext cx="3971924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033" y="223742"/>
            <a:ext cx="3295649" cy="26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454211" y="1711142"/>
            <a:ext cx="55638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AEF"/>
                </a:solidFill>
                <a:latin typeface="Tahoma"/>
                <a:ea typeface="Tahoma"/>
                <a:cs typeface="Tahoma"/>
                <a:sym typeface="Tahoma"/>
              </a:rPr>
              <a:t>Data and AI in Economics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33" y="2455174"/>
            <a:ext cx="8429624" cy="565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5859" y="2528508"/>
            <a:ext cx="9324974" cy="55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1934" y="8332072"/>
            <a:ext cx="90773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390028" y="1181398"/>
            <a:ext cx="151701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INVH- We can see some insider trades look exactly same. Possible outlier.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12313846" y="0"/>
            <a:ext cx="5974152" cy="3133516"/>
            <a:chOff x="12313846" y="0"/>
            <a:chExt cx="5974152" cy="3133516"/>
          </a:xfrm>
        </p:grpSpPr>
        <p:pic>
          <p:nvPicPr>
            <p:cNvPr id="193" name="Google Shape;193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313846" y="0"/>
              <a:ext cx="5974152" cy="3133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820214" y="185860"/>
              <a:ext cx="2400299" cy="2105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17"/>
          <p:cNvGrpSpPr/>
          <p:nvPr/>
        </p:nvGrpSpPr>
        <p:grpSpPr>
          <a:xfrm>
            <a:off x="0" y="8113345"/>
            <a:ext cx="8375492" cy="2095499"/>
            <a:chOff x="0" y="8113345"/>
            <a:chExt cx="8375492" cy="2095499"/>
          </a:xfrm>
        </p:grpSpPr>
        <p:pic>
          <p:nvPicPr>
            <p:cNvPr id="196" name="Google Shape;196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8113345"/>
              <a:ext cx="8375492" cy="2095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1833" y="8332071"/>
              <a:ext cx="2400299" cy="1876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17"/>
          <p:cNvSpPr txBox="1"/>
          <p:nvPr/>
        </p:nvSpPr>
        <p:spPr>
          <a:xfrm>
            <a:off x="431766" y="304827"/>
            <a:ext cx="1150366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Top 5 stocks that most buy/sell for each years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6308" y="1028700"/>
            <a:ext cx="6924674" cy="465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090" y="5978948"/>
            <a:ext cx="14744699" cy="41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3090" y="5143500"/>
            <a:ext cx="8486774" cy="72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756" y="2304786"/>
            <a:ext cx="3543299" cy="27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>
            <p:ph type="title"/>
          </p:nvPr>
        </p:nvSpPr>
        <p:spPr>
          <a:xfrm>
            <a:off x="3507821" y="174435"/>
            <a:ext cx="103568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Top 5 stocks that most buy/sell for each years</a:t>
            </a:r>
            <a:endParaRPr sz="3600"/>
          </a:p>
        </p:txBody>
      </p:sp>
      <p:sp>
        <p:nvSpPr>
          <p:cNvPr id="208" name="Google Shape;208;p18"/>
          <p:cNvSpPr txBox="1"/>
          <p:nvPr/>
        </p:nvSpPr>
        <p:spPr>
          <a:xfrm>
            <a:off x="66774" y="948083"/>
            <a:ext cx="9579610" cy="114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446405" lvl="0" marL="459105" marR="508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SzPts val="3300"/>
              <a:buFont typeface="Helvetica Neue"/>
              <a:buChar char="●"/>
            </a:pPr>
            <a:r>
              <a:rPr lang="en-US" sz="3400">
                <a:latin typeface="Helvetica Neue"/>
                <a:ea typeface="Helvetica Neue"/>
                <a:cs typeface="Helvetica Neue"/>
                <a:sym typeface="Helvetica Neue"/>
              </a:rPr>
              <a:t>PIII- There was stock merge on 03 DEC 2021. This can be the reason that the data looks outlier.</a:t>
            </a:r>
            <a:endParaRPr sz="3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36667" y="5978948"/>
            <a:ext cx="2051332" cy="430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41" y="1860549"/>
            <a:ext cx="7991474" cy="53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763" y="1555750"/>
            <a:ext cx="7343774" cy="7448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9"/>
          <p:cNvGrpSpPr/>
          <p:nvPr/>
        </p:nvGrpSpPr>
        <p:grpSpPr>
          <a:xfrm>
            <a:off x="4601" y="5955133"/>
            <a:ext cx="6410324" cy="4331791"/>
            <a:chOff x="4601" y="5955133"/>
            <a:chExt cx="6410324" cy="4331791"/>
          </a:xfrm>
        </p:grpSpPr>
        <p:pic>
          <p:nvPicPr>
            <p:cNvPr id="217" name="Google Shape;21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1" y="5955133"/>
              <a:ext cx="6410324" cy="4331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15128" y="7524864"/>
              <a:ext cx="3057524" cy="2714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/>
          <p:nvPr>
            <p:ph type="title"/>
          </p:nvPr>
        </p:nvSpPr>
        <p:spPr>
          <a:xfrm>
            <a:off x="4154120" y="289539"/>
            <a:ext cx="103568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Top 5 stocks that most buy/sell for each years</a:t>
            </a:r>
            <a:endParaRPr sz="3600"/>
          </a:p>
        </p:txBody>
      </p:sp>
      <p:sp>
        <p:nvSpPr>
          <p:cNvPr id="220" name="Google Shape;220;p19"/>
          <p:cNvSpPr txBox="1"/>
          <p:nvPr/>
        </p:nvSpPr>
        <p:spPr>
          <a:xfrm>
            <a:off x="321422" y="987488"/>
            <a:ext cx="15014575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73050" lvl="0" marL="2800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"/>
              <a:buChar char="●"/>
            </a:pP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WMT- Those Insider trading of three Walton looks same. Possible Outliers.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10751537" y="9251965"/>
            <a:ext cx="617537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Insider traded of WMT in 2023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0328777" cy="102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02" y="1915047"/>
            <a:ext cx="8924924" cy="54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1915047"/>
            <a:ext cx="9143999" cy="54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1865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Portion of each sector for each years</a:t>
            </a:r>
            <a:endParaRPr sz="3600"/>
          </a:p>
        </p:txBody>
      </p:sp>
      <p:sp>
        <p:nvSpPr>
          <p:cNvPr id="230" name="Google Shape;230;p20"/>
          <p:cNvSpPr txBox="1"/>
          <p:nvPr/>
        </p:nvSpPr>
        <p:spPr>
          <a:xfrm>
            <a:off x="439439" y="8443270"/>
            <a:ext cx="17136745" cy="153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In 2021, huge amount in Health care. This amount is because of ‘PIII’, the possible outlier.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5080" rtl="0" algn="ctr">
              <a:lnSpc>
                <a:spcPct val="128354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From 2019 to 2021 the insider buy or sell both increased. But, nowadays, insider trading volume is smaller than those period.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34481" y="0"/>
            <a:ext cx="5653517" cy="743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268927" cy="352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/>
        </p:nvSpPr>
        <p:spPr>
          <a:xfrm>
            <a:off x="556869" y="201941"/>
            <a:ext cx="17174210" cy="169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- Volume of insider buys&amp;sells together with S&amp;P500 movement through time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2153285" rtl="0" algn="ctr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●There is long green line around 2022, which is because of ‘PIII’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2153285" rtl="0" algn="ctr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●Disposed volume was a lot in COVID-19 era.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p14:dur="1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ec0fca56b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3038" y="0"/>
            <a:ext cx="6554964" cy="611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ec0fca56b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202271" cy="35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ec0fca56b2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332" y="3798785"/>
            <a:ext cx="15992474" cy="58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ec0fca56b2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01822" y="0"/>
            <a:ext cx="3386178" cy="227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c0fca56b2_1_0"/>
          <p:cNvSpPr txBox="1"/>
          <p:nvPr>
            <p:ph type="title"/>
          </p:nvPr>
        </p:nvSpPr>
        <p:spPr>
          <a:xfrm>
            <a:off x="692258" y="131006"/>
            <a:ext cx="169035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0">
            <a:spAutoFit/>
          </a:bodyPr>
          <a:lstStyle/>
          <a:p>
            <a:pPr indent="0" lvl="0" marL="4536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Defining good trades</a:t>
            </a:r>
            <a:endParaRPr sz="3600"/>
          </a:p>
        </p:txBody>
      </p:sp>
      <p:sp>
        <p:nvSpPr>
          <p:cNvPr id="247" name="Google Shape;247;g2ec0fca56b2_1_0"/>
          <p:cNvSpPr txBox="1"/>
          <p:nvPr/>
        </p:nvSpPr>
        <p:spPr>
          <a:xfrm>
            <a:off x="2136834" y="2203098"/>
            <a:ext cx="129456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5589269" lvl="0" marL="5601335" marR="5080" rtl="0" algn="l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Tahoma"/>
                <a:ea typeface="Tahoma"/>
                <a:cs typeface="Tahoma"/>
                <a:sym typeface="Tahoma"/>
              </a:rPr>
              <a:t>We want to conclude whether insider trade was good or bad, not how the stock performed</a:t>
            </a:r>
            <a:endParaRPr sz="2650">
              <a:latin typeface="Tahoma"/>
              <a:ea typeface="Tahoma"/>
              <a:cs typeface="Tahoma"/>
              <a:sym typeface="Tahoma"/>
            </a:endParaRPr>
          </a:p>
          <a:p>
            <a:pPr indent="0" lvl="0" marL="57785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2650">
                <a:latin typeface="Tahoma"/>
                <a:ea typeface="Tahoma"/>
                <a:cs typeface="Tahoma"/>
                <a:sym typeface="Tahoma"/>
              </a:rPr>
              <a:t>Return of every insider trade will be highly correlated with stock performance</a:t>
            </a:r>
            <a:endParaRPr sz="26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c0fca56b2_1_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3" name="Google Shape;253;g2ec0fca56b2_1_9"/>
          <p:cNvGrpSpPr/>
          <p:nvPr/>
        </p:nvGrpSpPr>
        <p:grpSpPr>
          <a:xfrm>
            <a:off x="0" y="0"/>
            <a:ext cx="17957789" cy="10287001"/>
            <a:chOff x="0" y="0"/>
            <a:chExt cx="17957789" cy="10287001"/>
          </a:xfrm>
        </p:grpSpPr>
        <p:pic>
          <p:nvPicPr>
            <p:cNvPr id="254" name="Google Shape;254;g2ec0fca56b2_1_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34037" y="0"/>
              <a:ext cx="11952756" cy="1028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2ec0fca56b2_1_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"/>
              <a:ext cx="6410312" cy="4331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g2ec0fca56b2_1_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22897" y="900789"/>
              <a:ext cx="5705474" cy="452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g2ec0fca56b2_1_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95139" y="795311"/>
              <a:ext cx="5962650" cy="472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g2ec0fca56b2_1_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99051" y="4839142"/>
              <a:ext cx="5895974" cy="4676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2ec0fca56b2_1_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948542" y="3731633"/>
              <a:ext cx="2095500" cy="221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2ec0fca56b2_1_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1719014"/>
              <a:ext cx="4466792" cy="259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2ec0fca56b2_1_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3463" y="6800386"/>
              <a:ext cx="4524374" cy="3105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g2ec0fca56b2_1_9"/>
          <p:cNvSpPr txBox="1"/>
          <p:nvPr>
            <p:ph type="title"/>
          </p:nvPr>
        </p:nvSpPr>
        <p:spPr>
          <a:xfrm>
            <a:off x="372515" y="772959"/>
            <a:ext cx="53721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Scoring trades</a:t>
            </a:r>
            <a:endParaRPr sz="6000"/>
          </a:p>
        </p:txBody>
      </p:sp>
      <p:sp>
        <p:nvSpPr>
          <p:cNvPr id="263" name="Google Shape;263;g2ec0fca56b2_1_9"/>
          <p:cNvSpPr txBox="1"/>
          <p:nvPr/>
        </p:nvSpPr>
        <p:spPr>
          <a:xfrm>
            <a:off x="6304863" y="2700728"/>
            <a:ext cx="4903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57200" marR="5080" rtl="0" algn="l">
              <a:lnSpc>
                <a:spcPct val="10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Focusing on specific point in future after the trade like 1 week, 1 month, 3m and 6m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Google Shape;264;g2ec0fca56b2_1_9"/>
          <p:cNvSpPr txBox="1"/>
          <p:nvPr/>
        </p:nvSpPr>
        <p:spPr>
          <a:xfrm>
            <a:off x="13405375" y="2256125"/>
            <a:ext cx="33675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marR="5080" rtl="0" algn="just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eturn between the average future price and price at the moment of insider trade 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g2ec0fca56b2_1_9"/>
          <p:cNvSpPr txBox="1"/>
          <p:nvPr/>
        </p:nvSpPr>
        <p:spPr>
          <a:xfrm>
            <a:off x="10239306" y="6442083"/>
            <a:ext cx="37587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57200" marR="5080" rtl="0" algn="l">
              <a:lnSpc>
                <a:spcPct val="10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Standardizing this return with yearly performance of that stock and volatility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ec0fca56b2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5" y="6809666"/>
            <a:ext cx="4632623" cy="34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ec0fca56b2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4674" cy="47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ec0fca56b2_1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2317" y="700865"/>
            <a:ext cx="8562974" cy="80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ec0fca56b2_1_26"/>
          <p:cNvSpPr/>
          <p:nvPr/>
        </p:nvSpPr>
        <p:spPr>
          <a:xfrm>
            <a:off x="4298437" y="3536686"/>
            <a:ext cx="3086100" cy="4206240"/>
          </a:xfrm>
          <a:custGeom>
            <a:rect b="b" l="l" r="r" t="t"/>
            <a:pathLst>
              <a:path extrusionOk="0" h="4206240" w="3086100">
                <a:moveTo>
                  <a:pt x="1543049" y="4206047"/>
                </a:moveTo>
                <a:lnTo>
                  <a:pt x="0" y="2103022"/>
                </a:lnTo>
                <a:lnTo>
                  <a:pt x="1543049" y="0"/>
                </a:lnTo>
                <a:lnTo>
                  <a:pt x="3086098" y="2103023"/>
                </a:lnTo>
                <a:lnTo>
                  <a:pt x="1543049" y="4206047"/>
                </a:lnTo>
                <a:close/>
              </a:path>
            </a:pathLst>
          </a:custGeom>
          <a:solidFill>
            <a:srgbClr val="D8A1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g2ec0fca56b2_1_26"/>
          <p:cNvSpPr txBox="1"/>
          <p:nvPr/>
        </p:nvSpPr>
        <p:spPr>
          <a:xfrm>
            <a:off x="5089846" y="4705339"/>
            <a:ext cx="19647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All 4 time periods show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0165" marR="42545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Satisfying distributions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g2ec0fca56b2_1_26"/>
          <p:cNvSpPr/>
          <p:nvPr/>
        </p:nvSpPr>
        <p:spPr>
          <a:xfrm>
            <a:off x="910835" y="3610903"/>
            <a:ext cx="3086100" cy="4057650"/>
          </a:xfrm>
          <a:custGeom>
            <a:rect b="b" l="l" r="r" t="t"/>
            <a:pathLst>
              <a:path extrusionOk="0" h="4057650" w="3086100">
                <a:moveTo>
                  <a:pt x="1543050" y="4057613"/>
                </a:moveTo>
                <a:lnTo>
                  <a:pt x="0" y="2028806"/>
                </a:lnTo>
                <a:lnTo>
                  <a:pt x="1543050" y="0"/>
                </a:lnTo>
                <a:lnTo>
                  <a:pt x="3086099" y="2028806"/>
                </a:lnTo>
                <a:lnTo>
                  <a:pt x="1543050" y="4057613"/>
                </a:lnTo>
                <a:close/>
              </a:path>
            </a:pathLst>
          </a:custGeom>
          <a:solidFill>
            <a:srgbClr val="D8A1A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g2ec0fca56b2_1_26"/>
          <p:cNvSpPr txBox="1"/>
          <p:nvPr/>
        </p:nvSpPr>
        <p:spPr>
          <a:xfrm>
            <a:off x="1744926" y="4695175"/>
            <a:ext cx="20637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397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rebuchet MS"/>
                <a:ea typeface="Trebuchet MS"/>
                <a:cs typeface="Trebuchet MS"/>
                <a:sym typeface="Trebuchet MS"/>
              </a:rPr>
              <a:t>Expecting normality to get probabilistic meaning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g2ec0fca56b2_1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414" y="7050983"/>
            <a:ext cx="5857874" cy="323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ec0fca56b2_1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361" y="1034875"/>
            <a:ext cx="1838325" cy="229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c0fca56b2_1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5457" y="0"/>
            <a:ext cx="2714624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ec0fca56b2_1_26"/>
          <p:cNvSpPr txBox="1"/>
          <p:nvPr>
            <p:ph type="title"/>
          </p:nvPr>
        </p:nvSpPr>
        <p:spPr>
          <a:xfrm>
            <a:off x="692258" y="131006"/>
            <a:ext cx="169035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1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Distribution of scores</a:t>
            </a:r>
            <a:endParaRPr sz="4400"/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c0fca56b2_1_40"/>
          <p:cNvSpPr/>
          <p:nvPr/>
        </p:nvSpPr>
        <p:spPr>
          <a:xfrm>
            <a:off x="4552428" y="8605710"/>
            <a:ext cx="10327005" cy="1279525"/>
          </a:xfrm>
          <a:custGeom>
            <a:rect b="b" l="l" r="r" t="t"/>
            <a:pathLst>
              <a:path extrusionOk="0" h="1279525" w="10327005">
                <a:moveTo>
                  <a:pt x="5523043" y="1279084"/>
                </a:moveTo>
                <a:lnTo>
                  <a:pt x="3824005" y="1250606"/>
                </a:lnTo>
                <a:lnTo>
                  <a:pt x="2543533" y="1225145"/>
                </a:lnTo>
                <a:lnTo>
                  <a:pt x="1304916" y="1236099"/>
                </a:lnTo>
                <a:lnTo>
                  <a:pt x="369843" y="1259933"/>
                </a:lnTo>
                <a:lnTo>
                  <a:pt x="0" y="1273108"/>
                </a:lnTo>
                <a:lnTo>
                  <a:pt x="0" y="9492"/>
                </a:lnTo>
                <a:lnTo>
                  <a:pt x="434367" y="6328"/>
                </a:lnTo>
                <a:lnTo>
                  <a:pt x="1486257" y="1054"/>
                </a:lnTo>
                <a:lnTo>
                  <a:pt x="2778850" y="0"/>
                </a:lnTo>
                <a:lnTo>
                  <a:pt x="3935326" y="9492"/>
                </a:lnTo>
                <a:lnTo>
                  <a:pt x="5475580" y="47296"/>
                </a:lnTo>
                <a:lnTo>
                  <a:pt x="7612483" y="108527"/>
                </a:lnTo>
                <a:lnTo>
                  <a:pt x="9508683" y="165538"/>
                </a:lnTo>
                <a:lnTo>
                  <a:pt x="10326828" y="190685"/>
                </a:lnTo>
                <a:lnTo>
                  <a:pt x="10326828" y="1250606"/>
                </a:lnTo>
                <a:lnTo>
                  <a:pt x="9538419" y="1260099"/>
                </a:lnTo>
                <a:lnTo>
                  <a:pt x="7682503" y="1275920"/>
                </a:lnTo>
                <a:lnTo>
                  <a:pt x="5523043" y="1279084"/>
                </a:lnTo>
                <a:close/>
              </a:path>
            </a:pathLst>
          </a:custGeom>
          <a:solidFill>
            <a:srgbClr val="7D8A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g2ec0fca56b2_1_40"/>
          <p:cNvSpPr txBox="1"/>
          <p:nvPr/>
        </p:nvSpPr>
        <p:spPr>
          <a:xfrm>
            <a:off x="1704561" y="4559634"/>
            <a:ext cx="7329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Buys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Sells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g2ec0fca56b2_1_40"/>
          <p:cNvSpPr txBox="1"/>
          <p:nvPr/>
        </p:nvSpPr>
        <p:spPr>
          <a:xfrm>
            <a:off x="4912634" y="2464134"/>
            <a:ext cx="1351200" cy="4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1 </a:t>
            </a: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week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0.101441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0.012185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2ec0fca56b2_1_40"/>
          <p:cNvSpPr txBox="1"/>
          <p:nvPr/>
        </p:nvSpPr>
        <p:spPr>
          <a:xfrm>
            <a:off x="8120708" y="2464134"/>
            <a:ext cx="14757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1 month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0.073218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-0.012612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g2ec0fca56b2_1_40"/>
          <p:cNvSpPr txBox="1"/>
          <p:nvPr/>
        </p:nvSpPr>
        <p:spPr>
          <a:xfrm>
            <a:off x="11328781" y="2464134"/>
            <a:ext cx="16179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3 months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0.020717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-0.068996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g2ec0fca56b2_1_40"/>
          <p:cNvSpPr txBox="1"/>
          <p:nvPr/>
        </p:nvSpPr>
        <p:spPr>
          <a:xfrm>
            <a:off x="14536855" y="2464134"/>
            <a:ext cx="1633800" cy="4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6 months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-0.103653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-0.092063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91" name="Google Shape;291;g2ec0fca56b2_1_40"/>
          <p:cNvGrpSpPr/>
          <p:nvPr/>
        </p:nvGrpSpPr>
        <p:grpSpPr>
          <a:xfrm>
            <a:off x="148266" y="-12917"/>
            <a:ext cx="18138508" cy="10298135"/>
            <a:chOff x="148266" y="-12917"/>
            <a:chExt cx="18138508" cy="10298135"/>
          </a:xfrm>
        </p:grpSpPr>
        <p:sp>
          <p:nvSpPr>
            <p:cNvPr id="292" name="Google Shape;292;g2ec0fca56b2_1_40"/>
            <p:cNvSpPr/>
            <p:nvPr/>
          </p:nvSpPr>
          <p:spPr>
            <a:xfrm>
              <a:off x="1330258" y="1697324"/>
              <a:ext cx="16069310" cy="6515100"/>
            </a:xfrm>
            <a:custGeom>
              <a:rect b="b" l="l" r="r" t="t"/>
              <a:pathLst>
                <a:path extrusionOk="0" h="6515100" w="16069310">
                  <a:moveTo>
                    <a:pt x="14287" y="14287"/>
                  </a:moveTo>
                  <a:lnTo>
                    <a:pt x="14287" y="6500811"/>
                  </a:lnTo>
                </a:path>
                <a:path extrusionOk="0" h="6515100" w="16069310">
                  <a:moveTo>
                    <a:pt x="3222360" y="14287"/>
                  </a:moveTo>
                  <a:lnTo>
                    <a:pt x="3222360" y="6500811"/>
                  </a:lnTo>
                </a:path>
                <a:path extrusionOk="0" h="6515100" w="16069310">
                  <a:moveTo>
                    <a:pt x="6430434" y="14287"/>
                  </a:moveTo>
                  <a:lnTo>
                    <a:pt x="6430434" y="6500811"/>
                  </a:lnTo>
                </a:path>
                <a:path extrusionOk="0" h="6515100" w="16069310">
                  <a:moveTo>
                    <a:pt x="9638507" y="14287"/>
                  </a:moveTo>
                  <a:lnTo>
                    <a:pt x="9638507" y="6500811"/>
                  </a:lnTo>
                </a:path>
                <a:path extrusionOk="0" h="6515100" w="16069310">
                  <a:moveTo>
                    <a:pt x="12846581" y="14287"/>
                  </a:moveTo>
                  <a:lnTo>
                    <a:pt x="12846581" y="6500811"/>
                  </a:lnTo>
                </a:path>
                <a:path extrusionOk="0" h="6515100" w="16069310">
                  <a:moveTo>
                    <a:pt x="16054654" y="14287"/>
                  </a:moveTo>
                  <a:lnTo>
                    <a:pt x="16054654" y="6500811"/>
                  </a:lnTo>
                </a:path>
                <a:path extrusionOk="0" h="6515100" w="16069310">
                  <a:moveTo>
                    <a:pt x="0" y="0"/>
                  </a:moveTo>
                  <a:lnTo>
                    <a:pt x="16068942" y="0"/>
                  </a:lnTo>
                </a:path>
                <a:path extrusionOk="0" h="6515100" w="16069310">
                  <a:moveTo>
                    <a:pt x="0" y="1866899"/>
                  </a:moveTo>
                  <a:lnTo>
                    <a:pt x="16068942" y="1866899"/>
                  </a:lnTo>
                </a:path>
                <a:path extrusionOk="0" h="6515100" w="16069310">
                  <a:moveTo>
                    <a:pt x="0" y="4190999"/>
                  </a:moveTo>
                  <a:lnTo>
                    <a:pt x="16068942" y="4190999"/>
                  </a:lnTo>
                </a:path>
                <a:path extrusionOk="0" h="6515100" w="16069310">
                  <a:moveTo>
                    <a:pt x="0" y="6515099"/>
                  </a:moveTo>
                  <a:lnTo>
                    <a:pt x="16068942" y="6515099"/>
                  </a:lnTo>
                </a:path>
              </a:pathLst>
            </a:custGeom>
            <a:noFill/>
            <a:ln cap="flat" cmpd="sng" w="28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3" name="Google Shape;293;g2ec0fca56b2_1_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266" y="7923018"/>
              <a:ext cx="2362200" cy="23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g2ec0fca56b2_1_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05500" y="0"/>
              <a:ext cx="2581274" cy="221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g2ec0fca56b2_1_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6473" y="-12917"/>
              <a:ext cx="3637725" cy="3604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g2ec0fca56b2_1_40"/>
          <p:cNvSpPr txBox="1"/>
          <p:nvPr>
            <p:ph type="title"/>
          </p:nvPr>
        </p:nvSpPr>
        <p:spPr>
          <a:xfrm>
            <a:off x="692258" y="131006"/>
            <a:ext cx="169035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175">
            <a:spAutoFit/>
          </a:bodyPr>
          <a:lstStyle/>
          <a:p>
            <a:pPr indent="0" lvl="0" marL="5721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Mean z-scores</a:t>
            </a:r>
            <a:endParaRPr sz="5200"/>
          </a:p>
        </p:txBody>
      </p:sp>
      <p:sp>
        <p:nvSpPr>
          <p:cNvPr id="297" name="Google Shape;297;g2ec0fca56b2_1_40"/>
          <p:cNvSpPr txBox="1"/>
          <p:nvPr/>
        </p:nvSpPr>
        <p:spPr>
          <a:xfrm>
            <a:off x="5056463" y="8705208"/>
            <a:ext cx="9319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Tahoma"/>
                <a:ea typeface="Tahoma"/>
                <a:cs typeface="Tahoma"/>
                <a:sym typeface="Tahoma"/>
              </a:rPr>
              <a:t>Buys outperform sells</a:t>
            </a:r>
            <a:endParaRPr sz="31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3100">
                <a:latin typeface="Tahoma"/>
                <a:ea typeface="Tahoma"/>
                <a:cs typeface="Tahoma"/>
                <a:sym typeface="Tahoma"/>
              </a:rPr>
              <a:t>Probably biased by constantly increasing market</a:t>
            </a:r>
            <a:endParaRPr sz="3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c0fca56b2_1_56"/>
          <p:cNvSpPr txBox="1"/>
          <p:nvPr>
            <p:ph type="title"/>
          </p:nvPr>
        </p:nvSpPr>
        <p:spPr>
          <a:xfrm>
            <a:off x="10497067" y="1384232"/>
            <a:ext cx="62337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Identifying top performers by average z- score on 1 month period from 01.01.2019. - 01.01.2023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g2ec0fca56b2_1_56"/>
          <p:cNvSpPr txBox="1"/>
          <p:nvPr/>
        </p:nvSpPr>
        <p:spPr>
          <a:xfrm>
            <a:off x="9588583" y="1665868"/>
            <a:ext cx="489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01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4" name="Google Shape;304;g2ec0fca56b2_1_56"/>
          <p:cNvSpPr/>
          <p:nvPr/>
        </p:nvSpPr>
        <p:spPr>
          <a:xfrm>
            <a:off x="9305768" y="4423234"/>
            <a:ext cx="1066800" cy="1028700"/>
          </a:xfrm>
          <a:custGeom>
            <a:rect b="b" l="l" r="r" t="t"/>
            <a:pathLst>
              <a:path extrusionOk="0" h="1028700" w="1066800">
                <a:moveTo>
                  <a:pt x="863036" y="1028700"/>
                </a:moveTo>
                <a:lnTo>
                  <a:pt x="533287" y="787179"/>
                </a:lnTo>
                <a:lnTo>
                  <a:pt x="203982" y="1028700"/>
                </a:lnTo>
                <a:lnTo>
                  <a:pt x="329749" y="638688"/>
                </a:lnTo>
                <a:lnTo>
                  <a:pt x="0" y="402534"/>
                </a:lnTo>
                <a:lnTo>
                  <a:pt x="404409" y="402534"/>
                </a:lnTo>
                <a:lnTo>
                  <a:pt x="533287" y="0"/>
                </a:lnTo>
                <a:lnTo>
                  <a:pt x="662164" y="402534"/>
                </a:lnTo>
                <a:lnTo>
                  <a:pt x="1066574" y="402534"/>
                </a:lnTo>
                <a:lnTo>
                  <a:pt x="736824" y="638688"/>
                </a:lnTo>
                <a:lnTo>
                  <a:pt x="863036" y="1028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5" name="Google Shape;305;g2ec0fca56b2_1_56"/>
          <p:cNvSpPr/>
          <p:nvPr/>
        </p:nvSpPr>
        <p:spPr>
          <a:xfrm>
            <a:off x="9305768" y="2912216"/>
            <a:ext cx="1066800" cy="1028700"/>
          </a:xfrm>
          <a:custGeom>
            <a:rect b="b" l="l" r="r" t="t"/>
            <a:pathLst>
              <a:path extrusionOk="0" h="1028700" w="1066800">
                <a:moveTo>
                  <a:pt x="863036" y="1028700"/>
                </a:moveTo>
                <a:lnTo>
                  <a:pt x="533287" y="787179"/>
                </a:lnTo>
                <a:lnTo>
                  <a:pt x="203982" y="1028700"/>
                </a:lnTo>
                <a:lnTo>
                  <a:pt x="329749" y="638688"/>
                </a:lnTo>
                <a:lnTo>
                  <a:pt x="0" y="402534"/>
                </a:lnTo>
                <a:lnTo>
                  <a:pt x="404409" y="402534"/>
                </a:lnTo>
                <a:lnTo>
                  <a:pt x="533287" y="0"/>
                </a:lnTo>
                <a:lnTo>
                  <a:pt x="662164" y="402534"/>
                </a:lnTo>
                <a:lnTo>
                  <a:pt x="1066574" y="402534"/>
                </a:lnTo>
                <a:lnTo>
                  <a:pt x="736824" y="638688"/>
                </a:lnTo>
                <a:lnTo>
                  <a:pt x="863036" y="1028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g2ec0fca56b2_1_56"/>
          <p:cNvSpPr/>
          <p:nvPr/>
        </p:nvSpPr>
        <p:spPr>
          <a:xfrm>
            <a:off x="9305768" y="5945610"/>
            <a:ext cx="1066800" cy="1028700"/>
          </a:xfrm>
          <a:custGeom>
            <a:rect b="b" l="l" r="r" t="t"/>
            <a:pathLst>
              <a:path extrusionOk="0" h="1028700" w="1066800">
                <a:moveTo>
                  <a:pt x="863036" y="1028700"/>
                </a:moveTo>
                <a:lnTo>
                  <a:pt x="533287" y="787179"/>
                </a:lnTo>
                <a:lnTo>
                  <a:pt x="203982" y="1028700"/>
                </a:lnTo>
                <a:lnTo>
                  <a:pt x="329749" y="638688"/>
                </a:lnTo>
                <a:lnTo>
                  <a:pt x="0" y="402534"/>
                </a:lnTo>
                <a:lnTo>
                  <a:pt x="404409" y="402534"/>
                </a:lnTo>
                <a:lnTo>
                  <a:pt x="533287" y="0"/>
                </a:lnTo>
                <a:lnTo>
                  <a:pt x="662164" y="402534"/>
                </a:lnTo>
                <a:lnTo>
                  <a:pt x="1066574" y="402534"/>
                </a:lnTo>
                <a:lnTo>
                  <a:pt x="736824" y="638688"/>
                </a:lnTo>
                <a:lnTo>
                  <a:pt x="863036" y="1028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7" name="Google Shape;307;g2ec0fca56b2_1_56"/>
          <p:cNvSpPr/>
          <p:nvPr/>
        </p:nvSpPr>
        <p:spPr>
          <a:xfrm>
            <a:off x="9305768" y="7459001"/>
            <a:ext cx="1066800" cy="1028700"/>
          </a:xfrm>
          <a:custGeom>
            <a:rect b="b" l="l" r="r" t="t"/>
            <a:pathLst>
              <a:path extrusionOk="0" h="1028700" w="1066800">
                <a:moveTo>
                  <a:pt x="863036" y="1028700"/>
                </a:moveTo>
                <a:lnTo>
                  <a:pt x="533287" y="787179"/>
                </a:lnTo>
                <a:lnTo>
                  <a:pt x="203982" y="1028700"/>
                </a:lnTo>
                <a:lnTo>
                  <a:pt x="329749" y="638688"/>
                </a:lnTo>
                <a:lnTo>
                  <a:pt x="0" y="402534"/>
                </a:lnTo>
                <a:lnTo>
                  <a:pt x="404409" y="402534"/>
                </a:lnTo>
                <a:lnTo>
                  <a:pt x="533287" y="0"/>
                </a:lnTo>
                <a:lnTo>
                  <a:pt x="662164" y="402534"/>
                </a:lnTo>
                <a:lnTo>
                  <a:pt x="1066574" y="402534"/>
                </a:lnTo>
                <a:lnTo>
                  <a:pt x="736824" y="638688"/>
                </a:lnTo>
                <a:lnTo>
                  <a:pt x="863036" y="1028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8" name="Google Shape;308;g2ec0fca56b2_1_56"/>
          <p:cNvGrpSpPr/>
          <p:nvPr/>
        </p:nvGrpSpPr>
        <p:grpSpPr>
          <a:xfrm>
            <a:off x="4601" y="5982815"/>
            <a:ext cx="6410324" cy="4304184"/>
            <a:chOff x="4601" y="5982815"/>
            <a:chExt cx="6410324" cy="4304184"/>
          </a:xfrm>
        </p:grpSpPr>
        <p:pic>
          <p:nvPicPr>
            <p:cNvPr id="309" name="Google Shape;309;g2ec0fca56b2_1_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1" y="5982815"/>
              <a:ext cx="6410324" cy="4304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g2ec0fca56b2_1_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066" y="6221241"/>
              <a:ext cx="4371974" cy="40657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g2ec0fca56b2_1_56"/>
          <p:cNvGrpSpPr/>
          <p:nvPr/>
        </p:nvGrpSpPr>
        <p:grpSpPr>
          <a:xfrm>
            <a:off x="0" y="0"/>
            <a:ext cx="11931929" cy="3223077"/>
            <a:chOff x="0" y="0"/>
            <a:chExt cx="11931929" cy="3223077"/>
          </a:xfrm>
        </p:grpSpPr>
        <p:pic>
          <p:nvPicPr>
            <p:cNvPr id="312" name="Google Shape;312;g2ec0fca56b2_1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1931929" cy="2095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2ec0fca56b2_1_56"/>
            <p:cNvSpPr/>
            <p:nvPr/>
          </p:nvSpPr>
          <p:spPr>
            <a:xfrm>
              <a:off x="9305768" y="1297458"/>
              <a:ext cx="1066800" cy="1028700"/>
            </a:xfrm>
            <a:custGeom>
              <a:rect b="b" l="l" r="r" t="t"/>
              <a:pathLst>
                <a:path extrusionOk="0" h="1028700" w="1066800">
                  <a:moveTo>
                    <a:pt x="863036" y="1028700"/>
                  </a:moveTo>
                  <a:lnTo>
                    <a:pt x="533287" y="787179"/>
                  </a:lnTo>
                  <a:lnTo>
                    <a:pt x="203982" y="1028700"/>
                  </a:lnTo>
                  <a:lnTo>
                    <a:pt x="329749" y="638688"/>
                  </a:lnTo>
                  <a:lnTo>
                    <a:pt x="0" y="402534"/>
                  </a:lnTo>
                  <a:lnTo>
                    <a:pt x="404409" y="402534"/>
                  </a:lnTo>
                  <a:lnTo>
                    <a:pt x="533287" y="0"/>
                  </a:lnTo>
                  <a:lnTo>
                    <a:pt x="662164" y="402534"/>
                  </a:lnTo>
                  <a:lnTo>
                    <a:pt x="1066574" y="402534"/>
                  </a:lnTo>
                  <a:lnTo>
                    <a:pt x="736824" y="638688"/>
                  </a:lnTo>
                  <a:lnTo>
                    <a:pt x="863036" y="10287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4" name="Google Shape;314;g2ec0fca56b2_1_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57947" y="203654"/>
              <a:ext cx="3695698" cy="30194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g2ec0fca56b2_1_56"/>
          <p:cNvSpPr txBox="1"/>
          <p:nvPr/>
        </p:nvSpPr>
        <p:spPr>
          <a:xfrm>
            <a:off x="10497067" y="3149160"/>
            <a:ext cx="55575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Copy-trading them during year 2023.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g2ec0fca56b2_1_56"/>
          <p:cNvSpPr txBox="1"/>
          <p:nvPr/>
        </p:nvSpPr>
        <p:spPr>
          <a:xfrm>
            <a:off x="9866562" y="3184021"/>
            <a:ext cx="304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2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g2ec0fca56b2_1_56"/>
          <p:cNvSpPr txBox="1"/>
          <p:nvPr/>
        </p:nvSpPr>
        <p:spPr>
          <a:xfrm>
            <a:off x="10497067" y="4420539"/>
            <a:ext cx="6446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Keeping it simple and assuming every trade is done with same amount of capital and closed exactly 1 month later.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g2ec0fca56b2_1_56"/>
          <p:cNvSpPr txBox="1"/>
          <p:nvPr/>
        </p:nvSpPr>
        <p:spPr>
          <a:xfrm>
            <a:off x="9866562" y="4702175"/>
            <a:ext cx="303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3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g2ec0fca56b2_1_56"/>
          <p:cNvSpPr txBox="1"/>
          <p:nvPr/>
        </p:nvSpPr>
        <p:spPr>
          <a:xfrm>
            <a:off x="10497067" y="6185466"/>
            <a:ext cx="4022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Ran on both buys and sells.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g2ec0fca56b2_1_56"/>
          <p:cNvSpPr txBox="1"/>
          <p:nvPr/>
        </p:nvSpPr>
        <p:spPr>
          <a:xfrm>
            <a:off x="9866562" y="6220327"/>
            <a:ext cx="296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4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1" name="Google Shape;321;g2ec0fca56b2_1_56"/>
          <p:cNvSpPr txBox="1"/>
          <p:nvPr/>
        </p:nvSpPr>
        <p:spPr>
          <a:xfrm>
            <a:off x="10497067" y="7671158"/>
            <a:ext cx="6579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We also tried identifying only top buyers and top sellers but this worked out better.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g2ec0fca56b2_1_56"/>
          <p:cNvSpPr txBox="1"/>
          <p:nvPr/>
        </p:nvSpPr>
        <p:spPr>
          <a:xfrm>
            <a:off x="9588583" y="7738480"/>
            <a:ext cx="546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05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3" name="Google Shape;323;g2ec0fca56b2_1_56"/>
          <p:cNvSpPr txBox="1"/>
          <p:nvPr/>
        </p:nvSpPr>
        <p:spPr>
          <a:xfrm>
            <a:off x="777034" y="4428701"/>
            <a:ext cx="6499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Simple copy-trading strategy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5" y="6809666"/>
            <a:ext cx="4632623" cy="34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4674" cy="470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2"/>
          <p:cNvGrpSpPr/>
          <p:nvPr/>
        </p:nvGrpSpPr>
        <p:grpSpPr>
          <a:xfrm>
            <a:off x="79223" y="6265338"/>
            <a:ext cx="4279487" cy="4022160"/>
            <a:chOff x="79223" y="6265338"/>
            <a:chExt cx="4279487" cy="4022160"/>
          </a:xfrm>
        </p:grpSpPr>
        <p:sp>
          <p:nvSpPr>
            <p:cNvPr id="64" name="Google Shape;64;p2"/>
            <p:cNvSpPr/>
            <p:nvPr/>
          </p:nvSpPr>
          <p:spPr>
            <a:xfrm>
              <a:off x="322938" y="6265338"/>
              <a:ext cx="3084830" cy="3806190"/>
            </a:xfrm>
            <a:custGeom>
              <a:rect b="b" l="l" r="r" t="t"/>
              <a:pathLst>
                <a:path extrusionOk="0" h="3806190" w="3084829">
                  <a:moveTo>
                    <a:pt x="1371438" y="2882758"/>
                  </a:moveTo>
                  <a:lnTo>
                    <a:pt x="997198" y="2850991"/>
                  </a:lnTo>
                  <a:lnTo>
                    <a:pt x="697187" y="2634573"/>
                  </a:lnTo>
                  <a:lnTo>
                    <a:pt x="661910" y="2576422"/>
                  </a:lnTo>
                  <a:lnTo>
                    <a:pt x="632053" y="2520321"/>
                  </a:lnTo>
                  <a:lnTo>
                    <a:pt x="607363" y="2466222"/>
                  </a:lnTo>
                  <a:lnTo>
                    <a:pt x="587589" y="2414073"/>
                  </a:lnTo>
                  <a:lnTo>
                    <a:pt x="572480" y="2363825"/>
                  </a:lnTo>
                  <a:lnTo>
                    <a:pt x="561783" y="2315429"/>
                  </a:lnTo>
                  <a:lnTo>
                    <a:pt x="555248" y="2268835"/>
                  </a:lnTo>
                  <a:lnTo>
                    <a:pt x="552622" y="2223993"/>
                  </a:lnTo>
                  <a:lnTo>
                    <a:pt x="553654" y="2180852"/>
                  </a:lnTo>
                  <a:lnTo>
                    <a:pt x="558093" y="2139364"/>
                  </a:lnTo>
                  <a:lnTo>
                    <a:pt x="565688" y="2099479"/>
                  </a:lnTo>
                  <a:lnTo>
                    <a:pt x="576185" y="2061147"/>
                  </a:lnTo>
                  <a:lnTo>
                    <a:pt x="589335" y="2024317"/>
                  </a:lnTo>
                  <a:lnTo>
                    <a:pt x="604885" y="1988941"/>
                  </a:lnTo>
                  <a:lnTo>
                    <a:pt x="622584" y="1954968"/>
                  </a:lnTo>
                  <a:lnTo>
                    <a:pt x="663422" y="1891034"/>
                  </a:lnTo>
                  <a:lnTo>
                    <a:pt x="709836" y="1832116"/>
                  </a:lnTo>
                  <a:lnTo>
                    <a:pt x="759815" y="1777817"/>
                  </a:lnTo>
                  <a:lnTo>
                    <a:pt x="811345" y="1727737"/>
                  </a:lnTo>
                  <a:lnTo>
                    <a:pt x="862415" y="1681480"/>
                  </a:lnTo>
                  <a:lnTo>
                    <a:pt x="911011" y="1638646"/>
                  </a:lnTo>
                  <a:lnTo>
                    <a:pt x="933753" y="1618388"/>
                  </a:lnTo>
                  <a:lnTo>
                    <a:pt x="988457" y="1560790"/>
                  </a:lnTo>
                  <a:lnTo>
                    <a:pt x="1016268" y="1515335"/>
                  </a:lnTo>
                  <a:lnTo>
                    <a:pt x="1039050" y="1464029"/>
                  </a:lnTo>
                  <a:lnTo>
                    <a:pt x="1057295" y="1408428"/>
                  </a:lnTo>
                  <a:lnTo>
                    <a:pt x="1071497" y="1350089"/>
                  </a:lnTo>
                  <a:lnTo>
                    <a:pt x="1082148" y="1290568"/>
                  </a:lnTo>
                  <a:lnTo>
                    <a:pt x="1089743" y="1231420"/>
                  </a:lnTo>
                  <a:lnTo>
                    <a:pt x="1094774" y="1174204"/>
                  </a:lnTo>
                  <a:lnTo>
                    <a:pt x="1097734" y="1120474"/>
                  </a:lnTo>
                  <a:lnTo>
                    <a:pt x="1099117" y="1071788"/>
                  </a:lnTo>
                  <a:lnTo>
                    <a:pt x="1099411" y="1029125"/>
                  </a:lnTo>
                  <a:lnTo>
                    <a:pt x="1099124" y="995771"/>
                  </a:lnTo>
                  <a:lnTo>
                    <a:pt x="1098735" y="971553"/>
                  </a:lnTo>
                  <a:lnTo>
                    <a:pt x="1098746" y="958128"/>
                  </a:lnTo>
                  <a:lnTo>
                    <a:pt x="1099282" y="894218"/>
                  </a:lnTo>
                  <a:lnTo>
                    <a:pt x="1101020" y="832431"/>
                  </a:lnTo>
                  <a:lnTo>
                    <a:pt x="1104027" y="773198"/>
                  </a:lnTo>
                  <a:lnTo>
                    <a:pt x="1108371" y="716476"/>
                  </a:lnTo>
                  <a:lnTo>
                    <a:pt x="1114124" y="662221"/>
                  </a:lnTo>
                  <a:lnTo>
                    <a:pt x="1121354" y="610391"/>
                  </a:lnTo>
                  <a:lnTo>
                    <a:pt x="1130132" y="560941"/>
                  </a:lnTo>
                  <a:lnTo>
                    <a:pt x="1140528" y="513829"/>
                  </a:lnTo>
                  <a:lnTo>
                    <a:pt x="1152611" y="469011"/>
                  </a:lnTo>
                  <a:lnTo>
                    <a:pt x="1166452" y="426443"/>
                  </a:lnTo>
                  <a:lnTo>
                    <a:pt x="1182119" y="386083"/>
                  </a:lnTo>
                  <a:lnTo>
                    <a:pt x="1199684" y="347888"/>
                  </a:lnTo>
                  <a:lnTo>
                    <a:pt x="1219215" y="311813"/>
                  </a:lnTo>
                  <a:lnTo>
                    <a:pt x="1240784" y="277815"/>
                  </a:lnTo>
                  <a:lnTo>
                    <a:pt x="1264458" y="245851"/>
                  </a:lnTo>
                  <a:lnTo>
                    <a:pt x="1290310" y="215879"/>
                  </a:lnTo>
                  <a:lnTo>
                    <a:pt x="1318407" y="187853"/>
                  </a:lnTo>
                  <a:lnTo>
                    <a:pt x="1348821" y="161731"/>
                  </a:lnTo>
                  <a:lnTo>
                    <a:pt x="1381620" y="137471"/>
                  </a:lnTo>
                  <a:lnTo>
                    <a:pt x="1416876" y="115027"/>
                  </a:lnTo>
                  <a:lnTo>
                    <a:pt x="1608482" y="31244"/>
                  </a:lnTo>
                  <a:lnTo>
                    <a:pt x="1769289" y="824"/>
                  </a:lnTo>
                  <a:lnTo>
                    <a:pt x="1879957" y="0"/>
                  </a:lnTo>
                  <a:lnTo>
                    <a:pt x="1921144" y="5006"/>
                  </a:lnTo>
                  <a:lnTo>
                    <a:pt x="1968977" y="5006"/>
                  </a:lnTo>
                  <a:lnTo>
                    <a:pt x="2086079" y="25487"/>
                  </a:lnTo>
                  <a:lnTo>
                    <a:pt x="2236649" y="97836"/>
                  </a:lnTo>
                  <a:lnTo>
                    <a:pt x="2383200" y="253144"/>
                  </a:lnTo>
                  <a:lnTo>
                    <a:pt x="2406218" y="291655"/>
                  </a:lnTo>
                  <a:lnTo>
                    <a:pt x="2427252" y="331779"/>
                  </a:lnTo>
                  <a:lnTo>
                    <a:pt x="2446388" y="373425"/>
                  </a:lnTo>
                  <a:lnTo>
                    <a:pt x="2463709" y="416499"/>
                  </a:lnTo>
                  <a:lnTo>
                    <a:pt x="2479300" y="460910"/>
                  </a:lnTo>
                  <a:lnTo>
                    <a:pt x="2493244" y="506564"/>
                  </a:lnTo>
                  <a:lnTo>
                    <a:pt x="2505626" y="553369"/>
                  </a:lnTo>
                  <a:lnTo>
                    <a:pt x="2516529" y="601232"/>
                  </a:lnTo>
                  <a:lnTo>
                    <a:pt x="2526039" y="650061"/>
                  </a:lnTo>
                  <a:lnTo>
                    <a:pt x="2534238" y="699763"/>
                  </a:lnTo>
                  <a:lnTo>
                    <a:pt x="2541210" y="750246"/>
                  </a:lnTo>
                  <a:lnTo>
                    <a:pt x="2547041" y="801416"/>
                  </a:lnTo>
                  <a:lnTo>
                    <a:pt x="2551813" y="853182"/>
                  </a:lnTo>
                  <a:lnTo>
                    <a:pt x="2555612" y="905450"/>
                  </a:lnTo>
                  <a:lnTo>
                    <a:pt x="2558548" y="958603"/>
                  </a:lnTo>
                  <a:lnTo>
                    <a:pt x="2562666" y="1029125"/>
                  </a:lnTo>
                  <a:lnTo>
                    <a:pt x="2568147" y="1095658"/>
                  </a:lnTo>
                  <a:lnTo>
                    <a:pt x="2574894" y="1157920"/>
                  </a:lnTo>
                  <a:lnTo>
                    <a:pt x="2582839" y="1216101"/>
                  </a:lnTo>
                  <a:lnTo>
                    <a:pt x="2591913" y="1270393"/>
                  </a:lnTo>
                  <a:lnTo>
                    <a:pt x="2602046" y="1320989"/>
                  </a:lnTo>
                  <a:lnTo>
                    <a:pt x="2613169" y="1368080"/>
                  </a:lnTo>
                  <a:lnTo>
                    <a:pt x="2625214" y="1411858"/>
                  </a:lnTo>
                  <a:lnTo>
                    <a:pt x="2638111" y="1452514"/>
                  </a:lnTo>
                  <a:lnTo>
                    <a:pt x="2651792" y="1490240"/>
                  </a:lnTo>
                  <a:lnTo>
                    <a:pt x="2681228" y="1557670"/>
                  </a:lnTo>
                  <a:lnTo>
                    <a:pt x="2712970" y="1615680"/>
                  </a:lnTo>
                  <a:lnTo>
                    <a:pt x="2746466" y="1665805"/>
                  </a:lnTo>
                  <a:lnTo>
                    <a:pt x="2781164" y="1709578"/>
                  </a:lnTo>
                  <a:lnTo>
                    <a:pt x="2816512" y="1748533"/>
                  </a:lnTo>
                  <a:lnTo>
                    <a:pt x="2851958" y="1784203"/>
                  </a:lnTo>
                  <a:lnTo>
                    <a:pt x="2904103" y="1834906"/>
                  </a:lnTo>
                  <a:lnTo>
                    <a:pt x="2920936" y="1851826"/>
                  </a:lnTo>
                  <a:lnTo>
                    <a:pt x="2953365" y="1886846"/>
                  </a:lnTo>
                  <a:lnTo>
                    <a:pt x="2983684" y="1924716"/>
                  </a:lnTo>
                  <a:lnTo>
                    <a:pt x="3011341" y="1966970"/>
                  </a:lnTo>
                  <a:lnTo>
                    <a:pt x="3035784" y="2015141"/>
                  </a:lnTo>
                  <a:lnTo>
                    <a:pt x="3056462" y="2070764"/>
                  </a:lnTo>
                  <a:lnTo>
                    <a:pt x="3072822" y="2135372"/>
                  </a:lnTo>
                  <a:lnTo>
                    <a:pt x="3084312" y="2210499"/>
                  </a:lnTo>
                  <a:lnTo>
                    <a:pt x="3010026" y="2499647"/>
                  </a:lnTo>
                  <a:lnTo>
                    <a:pt x="2797302" y="2686279"/>
                  </a:lnTo>
                  <a:lnTo>
                    <a:pt x="2575099" y="2786472"/>
                  </a:lnTo>
                  <a:lnTo>
                    <a:pt x="2565935" y="2789132"/>
                  </a:lnTo>
                  <a:lnTo>
                    <a:pt x="1825855" y="2789132"/>
                  </a:lnTo>
                  <a:lnTo>
                    <a:pt x="1690719" y="2829072"/>
                  </a:lnTo>
                  <a:lnTo>
                    <a:pt x="1371438" y="2882758"/>
                  </a:lnTo>
                  <a:close/>
                </a:path>
                <a:path extrusionOk="0" h="3806190" w="3084829">
                  <a:moveTo>
                    <a:pt x="1968977" y="5006"/>
                  </a:moveTo>
                  <a:lnTo>
                    <a:pt x="1921144" y="5006"/>
                  </a:lnTo>
                  <a:lnTo>
                    <a:pt x="1968555" y="4932"/>
                  </a:lnTo>
                  <a:lnTo>
                    <a:pt x="1968977" y="5006"/>
                  </a:lnTo>
                  <a:close/>
                </a:path>
                <a:path extrusionOk="0" h="3806190" w="3084829">
                  <a:moveTo>
                    <a:pt x="2472374" y="2816297"/>
                  </a:moveTo>
                  <a:lnTo>
                    <a:pt x="1825855" y="2789132"/>
                  </a:lnTo>
                  <a:lnTo>
                    <a:pt x="2565935" y="2789132"/>
                  </a:lnTo>
                  <a:lnTo>
                    <a:pt x="2472374" y="2816297"/>
                  </a:lnTo>
                  <a:close/>
                </a:path>
                <a:path extrusionOk="0" h="3806190" w="3084829">
                  <a:moveTo>
                    <a:pt x="419910" y="3805609"/>
                  </a:moveTo>
                  <a:lnTo>
                    <a:pt x="0" y="3803599"/>
                  </a:lnTo>
                  <a:lnTo>
                    <a:pt x="47556" y="3666876"/>
                  </a:lnTo>
                  <a:lnTo>
                    <a:pt x="97848" y="3528617"/>
                  </a:lnTo>
                  <a:lnTo>
                    <a:pt x="137693" y="3421614"/>
                  </a:lnTo>
                  <a:lnTo>
                    <a:pt x="153904" y="3378659"/>
                  </a:lnTo>
                  <a:lnTo>
                    <a:pt x="151229" y="3374607"/>
                  </a:lnTo>
                  <a:lnTo>
                    <a:pt x="152850" y="3335944"/>
                  </a:lnTo>
                  <a:lnTo>
                    <a:pt x="143237" y="3128832"/>
                  </a:lnTo>
                  <a:lnTo>
                    <a:pt x="137391" y="3122709"/>
                  </a:lnTo>
                  <a:lnTo>
                    <a:pt x="129971" y="3122151"/>
                  </a:lnTo>
                  <a:lnTo>
                    <a:pt x="73381" y="3115533"/>
                  </a:lnTo>
                  <a:lnTo>
                    <a:pt x="66164" y="3114990"/>
                  </a:lnTo>
                  <a:lnTo>
                    <a:pt x="60405" y="3109171"/>
                  </a:lnTo>
                  <a:lnTo>
                    <a:pt x="59795" y="3101808"/>
                  </a:lnTo>
                  <a:lnTo>
                    <a:pt x="56145" y="3070846"/>
                  </a:lnTo>
                  <a:lnTo>
                    <a:pt x="55426" y="3062120"/>
                  </a:lnTo>
                  <a:lnTo>
                    <a:pt x="62136" y="3054617"/>
                  </a:lnTo>
                  <a:lnTo>
                    <a:pt x="342036" y="3053523"/>
                  </a:lnTo>
                  <a:lnTo>
                    <a:pt x="348885" y="3055182"/>
                  </a:lnTo>
                  <a:lnTo>
                    <a:pt x="353981" y="3059628"/>
                  </a:lnTo>
                  <a:lnTo>
                    <a:pt x="356638" y="3065911"/>
                  </a:lnTo>
                  <a:lnTo>
                    <a:pt x="356169" y="3073080"/>
                  </a:lnTo>
                  <a:lnTo>
                    <a:pt x="340318" y="3099963"/>
                  </a:lnTo>
                  <a:lnTo>
                    <a:pt x="338556" y="3105646"/>
                  </a:lnTo>
                  <a:lnTo>
                    <a:pt x="333673" y="3109729"/>
                  </a:lnTo>
                  <a:lnTo>
                    <a:pt x="327870" y="3110372"/>
                  </a:lnTo>
                  <a:lnTo>
                    <a:pt x="266906" y="3117943"/>
                  </a:lnTo>
                  <a:lnTo>
                    <a:pt x="259489" y="3118765"/>
                  </a:lnTo>
                  <a:lnTo>
                    <a:pt x="253850" y="3125121"/>
                  </a:lnTo>
                  <a:lnTo>
                    <a:pt x="251426" y="3377974"/>
                  </a:lnTo>
                  <a:lnTo>
                    <a:pt x="255959" y="3388988"/>
                  </a:lnTo>
                  <a:lnTo>
                    <a:pt x="267213" y="3416718"/>
                  </a:lnTo>
                  <a:lnTo>
                    <a:pt x="283829" y="3457910"/>
                  </a:lnTo>
                  <a:lnTo>
                    <a:pt x="304446" y="3509312"/>
                  </a:lnTo>
                  <a:lnTo>
                    <a:pt x="327703" y="3567670"/>
                  </a:lnTo>
                  <a:lnTo>
                    <a:pt x="352238" y="3629731"/>
                  </a:lnTo>
                  <a:lnTo>
                    <a:pt x="376692" y="3692244"/>
                  </a:lnTo>
                  <a:lnTo>
                    <a:pt x="399703" y="3751954"/>
                  </a:lnTo>
                  <a:lnTo>
                    <a:pt x="419910" y="3805609"/>
                  </a:lnTo>
                  <a:close/>
                </a:path>
              </a:pathLst>
            </a:custGeom>
            <a:solidFill>
              <a:srgbClr val="C35B5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41431" y="7975437"/>
              <a:ext cx="2813685" cy="2105660"/>
            </a:xfrm>
            <a:custGeom>
              <a:rect b="b" l="l" r="r" t="t"/>
              <a:pathLst>
                <a:path extrusionOk="0" h="2105659" w="2813685">
                  <a:moveTo>
                    <a:pt x="350853" y="2105193"/>
                  </a:moveTo>
                  <a:lnTo>
                    <a:pt x="280550" y="2105193"/>
                  </a:lnTo>
                  <a:lnTo>
                    <a:pt x="236194" y="2092587"/>
                  </a:lnTo>
                  <a:lnTo>
                    <a:pt x="196319" y="2067375"/>
                  </a:lnTo>
                  <a:lnTo>
                    <a:pt x="160739" y="2054769"/>
                  </a:lnTo>
                  <a:lnTo>
                    <a:pt x="129271" y="2029557"/>
                  </a:lnTo>
                  <a:lnTo>
                    <a:pt x="101728" y="2004346"/>
                  </a:lnTo>
                  <a:lnTo>
                    <a:pt x="77927" y="1979134"/>
                  </a:lnTo>
                  <a:lnTo>
                    <a:pt x="57682" y="1941316"/>
                  </a:lnTo>
                  <a:lnTo>
                    <a:pt x="40808" y="1916104"/>
                  </a:lnTo>
                  <a:lnTo>
                    <a:pt x="27120" y="1878286"/>
                  </a:lnTo>
                  <a:lnTo>
                    <a:pt x="16433" y="1840468"/>
                  </a:lnTo>
                  <a:lnTo>
                    <a:pt x="8563" y="1802650"/>
                  </a:lnTo>
                  <a:lnTo>
                    <a:pt x="3324" y="1764832"/>
                  </a:lnTo>
                  <a:lnTo>
                    <a:pt x="0" y="1689197"/>
                  </a:lnTo>
                  <a:lnTo>
                    <a:pt x="1545" y="1638773"/>
                  </a:lnTo>
                  <a:lnTo>
                    <a:pt x="4981" y="1600955"/>
                  </a:lnTo>
                  <a:lnTo>
                    <a:pt x="10124" y="1550531"/>
                  </a:lnTo>
                  <a:lnTo>
                    <a:pt x="16789" y="1512713"/>
                  </a:lnTo>
                  <a:lnTo>
                    <a:pt x="24790" y="1462290"/>
                  </a:lnTo>
                  <a:lnTo>
                    <a:pt x="33943" y="1424472"/>
                  </a:lnTo>
                  <a:lnTo>
                    <a:pt x="44063" y="1374048"/>
                  </a:lnTo>
                  <a:lnTo>
                    <a:pt x="54964" y="1323624"/>
                  </a:lnTo>
                  <a:lnTo>
                    <a:pt x="66463" y="1285806"/>
                  </a:lnTo>
                  <a:lnTo>
                    <a:pt x="78373" y="1235383"/>
                  </a:lnTo>
                  <a:lnTo>
                    <a:pt x="90510" y="1197565"/>
                  </a:lnTo>
                  <a:lnTo>
                    <a:pt x="114724" y="1109323"/>
                  </a:lnTo>
                  <a:lnTo>
                    <a:pt x="126432" y="1058899"/>
                  </a:lnTo>
                  <a:lnTo>
                    <a:pt x="137627" y="1021081"/>
                  </a:lnTo>
                  <a:lnTo>
                    <a:pt x="148124" y="983264"/>
                  </a:lnTo>
                  <a:lnTo>
                    <a:pt x="162172" y="882416"/>
                  </a:lnTo>
                  <a:lnTo>
                    <a:pt x="205934" y="680721"/>
                  </a:lnTo>
                  <a:lnTo>
                    <a:pt x="281837" y="428602"/>
                  </a:lnTo>
                  <a:lnTo>
                    <a:pt x="392310" y="226907"/>
                  </a:lnTo>
                  <a:lnTo>
                    <a:pt x="550818" y="113453"/>
                  </a:lnTo>
                  <a:lnTo>
                    <a:pt x="732391" y="37817"/>
                  </a:lnTo>
                  <a:lnTo>
                    <a:pt x="881821" y="0"/>
                  </a:lnTo>
                  <a:lnTo>
                    <a:pt x="943899" y="0"/>
                  </a:lnTo>
                  <a:lnTo>
                    <a:pt x="964907" y="37817"/>
                  </a:lnTo>
                  <a:lnTo>
                    <a:pt x="990975" y="75635"/>
                  </a:lnTo>
                  <a:lnTo>
                    <a:pt x="1021246" y="113453"/>
                  </a:lnTo>
                  <a:lnTo>
                    <a:pt x="1054859" y="138665"/>
                  </a:lnTo>
                  <a:lnTo>
                    <a:pt x="1090956" y="163877"/>
                  </a:lnTo>
                  <a:lnTo>
                    <a:pt x="1134286" y="189089"/>
                  </a:lnTo>
                  <a:lnTo>
                    <a:pt x="1179356" y="214301"/>
                  </a:lnTo>
                  <a:lnTo>
                    <a:pt x="1225861" y="239513"/>
                  </a:lnTo>
                  <a:lnTo>
                    <a:pt x="1273497" y="252118"/>
                  </a:lnTo>
                  <a:lnTo>
                    <a:pt x="1321961" y="252118"/>
                  </a:lnTo>
                  <a:lnTo>
                    <a:pt x="1370948" y="264724"/>
                  </a:lnTo>
                  <a:lnTo>
                    <a:pt x="2441589" y="264724"/>
                  </a:lnTo>
                  <a:lnTo>
                    <a:pt x="2531348" y="428602"/>
                  </a:lnTo>
                  <a:lnTo>
                    <a:pt x="2607252" y="680721"/>
                  </a:lnTo>
                  <a:lnTo>
                    <a:pt x="2651013" y="882416"/>
                  </a:lnTo>
                  <a:lnTo>
                    <a:pt x="2665060" y="983264"/>
                  </a:lnTo>
                  <a:lnTo>
                    <a:pt x="2675557" y="1021081"/>
                  </a:lnTo>
                  <a:lnTo>
                    <a:pt x="2686753" y="1058899"/>
                  </a:lnTo>
                  <a:lnTo>
                    <a:pt x="2698460" y="1109323"/>
                  </a:lnTo>
                  <a:lnTo>
                    <a:pt x="2722675" y="1197565"/>
                  </a:lnTo>
                  <a:lnTo>
                    <a:pt x="2734812" y="1235383"/>
                  </a:lnTo>
                  <a:lnTo>
                    <a:pt x="2746722" y="1285806"/>
                  </a:lnTo>
                  <a:lnTo>
                    <a:pt x="2758221" y="1323624"/>
                  </a:lnTo>
                  <a:lnTo>
                    <a:pt x="2769122" y="1374048"/>
                  </a:lnTo>
                  <a:lnTo>
                    <a:pt x="2779242" y="1424472"/>
                  </a:lnTo>
                  <a:lnTo>
                    <a:pt x="2788395" y="1462290"/>
                  </a:lnTo>
                  <a:lnTo>
                    <a:pt x="2796396" y="1512713"/>
                  </a:lnTo>
                  <a:lnTo>
                    <a:pt x="2803061" y="1550531"/>
                  </a:lnTo>
                  <a:lnTo>
                    <a:pt x="2808204" y="1600955"/>
                  </a:lnTo>
                  <a:lnTo>
                    <a:pt x="2811641" y="1638773"/>
                  </a:lnTo>
                  <a:lnTo>
                    <a:pt x="2813186" y="1689197"/>
                  </a:lnTo>
                  <a:lnTo>
                    <a:pt x="2812654" y="1727015"/>
                  </a:lnTo>
                  <a:lnTo>
                    <a:pt x="2804623" y="1802650"/>
                  </a:lnTo>
                  <a:lnTo>
                    <a:pt x="2796752" y="1840468"/>
                  </a:lnTo>
                  <a:lnTo>
                    <a:pt x="2786065" y="1878286"/>
                  </a:lnTo>
                  <a:lnTo>
                    <a:pt x="2772378" y="1916104"/>
                  </a:lnTo>
                  <a:lnTo>
                    <a:pt x="2755503" y="1941316"/>
                  </a:lnTo>
                  <a:lnTo>
                    <a:pt x="2735258" y="1979134"/>
                  </a:lnTo>
                  <a:lnTo>
                    <a:pt x="2711457" y="2004346"/>
                  </a:lnTo>
                  <a:lnTo>
                    <a:pt x="2683914" y="2029557"/>
                  </a:lnTo>
                  <a:lnTo>
                    <a:pt x="2652446" y="2054769"/>
                  </a:lnTo>
                  <a:lnTo>
                    <a:pt x="2616867" y="2067375"/>
                  </a:lnTo>
                  <a:lnTo>
                    <a:pt x="1285903" y="2067375"/>
                  </a:lnTo>
                  <a:lnTo>
                    <a:pt x="1225844" y="2079981"/>
                  </a:lnTo>
                  <a:lnTo>
                    <a:pt x="663047" y="2079981"/>
                  </a:lnTo>
                  <a:lnTo>
                    <a:pt x="613065" y="2092587"/>
                  </a:lnTo>
                  <a:lnTo>
                    <a:pt x="389497" y="2092587"/>
                  </a:lnTo>
                  <a:lnTo>
                    <a:pt x="350853" y="2105193"/>
                  </a:lnTo>
                  <a:close/>
                </a:path>
                <a:path extrusionOk="0" h="2105659" w="2813685">
                  <a:moveTo>
                    <a:pt x="2441589" y="264724"/>
                  </a:moveTo>
                  <a:lnTo>
                    <a:pt x="1442241" y="264724"/>
                  </a:lnTo>
                  <a:lnTo>
                    <a:pt x="1491227" y="252118"/>
                  </a:lnTo>
                  <a:lnTo>
                    <a:pt x="1539690" y="252118"/>
                  </a:lnTo>
                  <a:lnTo>
                    <a:pt x="1587325" y="239513"/>
                  </a:lnTo>
                  <a:lnTo>
                    <a:pt x="1633830" y="214301"/>
                  </a:lnTo>
                  <a:lnTo>
                    <a:pt x="1678899" y="189089"/>
                  </a:lnTo>
                  <a:lnTo>
                    <a:pt x="1722229" y="163877"/>
                  </a:lnTo>
                  <a:lnTo>
                    <a:pt x="1758326" y="138665"/>
                  </a:lnTo>
                  <a:lnTo>
                    <a:pt x="1791939" y="113453"/>
                  </a:lnTo>
                  <a:lnTo>
                    <a:pt x="1822210" y="75635"/>
                  </a:lnTo>
                  <a:lnTo>
                    <a:pt x="1848278" y="37817"/>
                  </a:lnTo>
                  <a:lnTo>
                    <a:pt x="1869286" y="0"/>
                  </a:lnTo>
                  <a:lnTo>
                    <a:pt x="1931364" y="0"/>
                  </a:lnTo>
                  <a:lnTo>
                    <a:pt x="2080794" y="37817"/>
                  </a:lnTo>
                  <a:lnTo>
                    <a:pt x="2262367" y="113453"/>
                  </a:lnTo>
                  <a:lnTo>
                    <a:pt x="2420875" y="226907"/>
                  </a:lnTo>
                  <a:lnTo>
                    <a:pt x="2441589" y="264724"/>
                  </a:lnTo>
                  <a:close/>
                </a:path>
                <a:path extrusionOk="0" h="2105659" w="2813685">
                  <a:moveTo>
                    <a:pt x="2532635" y="2105193"/>
                  </a:moveTo>
                  <a:lnTo>
                    <a:pt x="2462332" y="2105193"/>
                  </a:lnTo>
                  <a:lnTo>
                    <a:pt x="2423688" y="2092587"/>
                  </a:lnTo>
                  <a:lnTo>
                    <a:pt x="2200120" y="2092587"/>
                  </a:lnTo>
                  <a:lnTo>
                    <a:pt x="2150139" y="2079981"/>
                  </a:lnTo>
                  <a:lnTo>
                    <a:pt x="1587342" y="2079981"/>
                  </a:lnTo>
                  <a:lnTo>
                    <a:pt x="1527283" y="2067375"/>
                  </a:lnTo>
                  <a:lnTo>
                    <a:pt x="2616867" y="2067375"/>
                  </a:lnTo>
                  <a:lnTo>
                    <a:pt x="2576991" y="2092587"/>
                  </a:lnTo>
                  <a:lnTo>
                    <a:pt x="2532635" y="2105193"/>
                  </a:lnTo>
                  <a:close/>
                </a:path>
              </a:pathLst>
            </a:custGeom>
            <a:solidFill>
              <a:srgbClr val="0D75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96109" y="8441771"/>
              <a:ext cx="2693035" cy="1647825"/>
            </a:xfrm>
            <a:custGeom>
              <a:rect b="b" l="l" r="r" t="t"/>
              <a:pathLst>
                <a:path extrusionOk="0" h="1647825" w="2693035">
                  <a:moveTo>
                    <a:pt x="2443786" y="1647542"/>
                  </a:moveTo>
                  <a:lnTo>
                    <a:pt x="248879" y="1647542"/>
                  </a:lnTo>
                  <a:lnTo>
                    <a:pt x="0" y="33902"/>
                  </a:lnTo>
                  <a:lnTo>
                    <a:pt x="1049" y="21063"/>
                  </a:lnTo>
                  <a:lnTo>
                    <a:pt x="7691" y="10247"/>
                  </a:lnTo>
                  <a:lnTo>
                    <a:pt x="18645" y="2783"/>
                  </a:lnTo>
                  <a:lnTo>
                    <a:pt x="32633" y="0"/>
                  </a:lnTo>
                  <a:lnTo>
                    <a:pt x="2660035" y="0"/>
                  </a:lnTo>
                  <a:lnTo>
                    <a:pt x="2674023" y="2783"/>
                  </a:lnTo>
                  <a:lnTo>
                    <a:pt x="2684977" y="10247"/>
                  </a:lnTo>
                  <a:lnTo>
                    <a:pt x="2691619" y="21063"/>
                  </a:lnTo>
                  <a:lnTo>
                    <a:pt x="2692669" y="33902"/>
                  </a:lnTo>
                  <a:lnTo>
                    <a:pt x="2443786" y="1647542"/>
                  </a:lnTo>
                  <a:close/>
                </a:path>
              </a:pathLst>
            </a:custGeom>
            <a:solidFill>
              <a:srgbClr val="F2D4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" name="Google Shape;6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223" y="6373994"/>
              <a:ext cx="4132877" cy="3913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2"/>
            <p:cNvSpPr/>
            <p:nvPr/>
          </p:nvSpPr>
          <p:spPr>
            <a:xfrm>
              <a:off x="948509" y="8594170"/>
              <a:ext cx="2693035" cy="1647825"/>
            </a:xfrm>
            <a:custGeom>
              <a:rect b="b" l="l" r="r" t="t"/>
              <a:pathLst>
                <a:path extrusionOk="0" h="1647825" w="2693035">
                  <a:moveTo>
                    <a:pt x="2443786" y="1647542"/>
                  </a:moveTo>
                  <a:lnTo>
                    <a:pt x="248879" y="1647542"/>
                  </a:lnTo>
                  <a:lnTo>
                    <a:pt x="0" y="33902"/>
                  </a:lnTo>
                  <a:lnTo>
                    <a:pt x="1049" y="21063"/>
                  </a:lnTo>
                  <a:lnTo>
                    <a:pt x="7691" y="10247"/>
                  </a:lnTo>
                  <a:lnTo>
                    <a:pt x="18645" y="2783"/>
                  </a:lnTo>
                  <a:lnTo>
                    <a:pt x="32633" y="0"/>
                  </a:lnTo>
                  <a:lnTo>
                    <a:pt x="2660035" y="0"/>
                  </a:lnTo>
                  <a:lnTo>
                    <a:pt x="2674023" y="2783"/>
                  </a:lnTo>
                  <a:lnTo>
                    <a:pt x="2684977" y="10247"/>
                  </a:lnTo>
                  <a:lnTo>
                    <a:pt x="2691619" y="21063"/>
                  </a:lnTo>
                  <a:lnTo>
                    <a:pt x="2692669" y="33902"/>
                  </a:lnTo>
                  <a:lnTo>
                    <a:pt x="2443786" y="1647542"/>
                  </a:lnTo>
                  <a:close/>
                </a:path>
              </a:pathLst>
            </a:custGeom>
            <a:solidFill>
              <a:srgbClr val="F2D4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34385" y="6790063"/>
              <a:ext cx="4124325" cy="3496945"/>
            </a:xfrm>
            <a:custGeom>
              <a:rect b="b" l="l" r="r" t="t"/>
              <a:pathLst>
                <a:path extrusionOk="0" h="3496945" w="4124325">
                  <a:moveTo>
                    <a:pt x="2620375" y="455298"/>
                  </a:moveTo>
                  <a:lnTo>
                    <a:pt x="1708789" y="455298"/>
                  </a:lnTo>
                  <a:lnTo>
                    <a:pt x="1743563" y="450868"/>
                  </a:lnTo>
                  <a:lnTo>
                    <a:pt x="1780209" y="441076"/>
                  </a:lnTo>
                  <a:lnTo>
                    <a:pt x="1818261" y="426315"/>
                  </a:lnTo>
                  <a:lnTo>
                    <a:pt x="1857253" y="406980"/>
                  </a:lnTo>
                  <a:lnTo>
                    <a:pt x="1896719" y="383464"/>
                  </a:lnTo>
                  <a:lnTo>
                    <a:pt x="1936193" y="356161"/>
                  </a:lnTo>
                  <a:lnTo>
                    <a:pt x="1975211" y="325465"/>
                  </a:lnTo>
                  <a:lnTo>
                    <a:pt x="2013305" y="291770"/>
                  </a:lnTo>
                  <a:lnTo>
                    <a:pt x="2050011" y="255469"/>
                  </a:lnTo>
                  <a:lnTo>
                    <a:pt x="2084862" y="216958"/>
                  </a:lnTo>
                  <a:lnTo>
                    <a:pt x="2117392" y="176629"/>
                  </a:lnTo>
                  <a:lnTo>
                    <a:pt x="2147137" y="134877"/>
                  </a:lnTo>
                  <a:lnTo>
                    <a:pt x="2173630" y="92095"/>
                  </a:lnTo>
                  <a:lnTo>
                    <a:pt x="2196405" y="48678"/>
                  </a:lnTo>
                  <a:lnTo>
                    <a:pt x="2214996" y="5019"/>
                  </a:lnTo>
                  <a:lnTo>
                    <a:pt x="2216875" y="0"/>
                  </a:lnTo>
                  <a:lnTo>
                    <a:pt x="2223846" y="637"/>
                  </a:lnTo>
                  <a:lnTo>
                    <a:pt x="2235467" y="50978"/>
                  </a:lnTo>
                  <a:lnTo>
                    <a:pt x="2250322" y="98584"/>
                  </a:lnTo>
                  <a:lnTo>
                    <a:pt x="2268929" y="147453"/>
                  </a:lnTo>
                  <a:lnTo>
                    <a:pt x="2290794" y="196295"/>
                  </a:lnTo>
                  <a:lnTo>
                    <a:pt x="2315421" y="243820"/>
                  </a:lnTo>
                  <a:lnTo>
                    <a:pt x="2342315" y="288739"/>
                  </a:lnTo>
                  <a:lnTo>
                    <a:pt x="2370980" y="329759"/>
                  </a:lnTo>
                  <a:lnTo>
                    <a:pt x="2400921" y="365592"/>
                  </a:lnTo>
                  <a:lnTo>
                    <a:pt x="2431642" y="394947"/>
                  </a:lnTo>
                  <a:lnTo>
                    <a:pt x="2493445" y="429061"/>
                  </a:lnTo>
                  <a:lnTo>
                    <a:pt x="2523535" y="431240"/>
                  </a:lnTo>
                  <a:lnTo>
                    <a:pt x="2600249" y="431240"/>
                  </a:lnTo>
                  <a:lnTo>
                    <a:pt x="2619158" y="451038"/>
                  </a:lnTo>
                  <a:lnTo>
                    <a:pt x="2620375" y="455298"/>
                  </a:lnTo>
                  <a:close/>
                </a:path>
                <a:path extrusionOk="0" h="3496945" w="4124325">
                  <a:moveTo>
                    <a:pt x="2600249" y="431240"/>
                  </a:moveTo>
                  <a:lnTo>
                    <a:pt x="2523535" y="431240"/>
                  </a:lnTo>
                  <a:lnTo>
                    <a:pt x="2533196" y="424622"/>
                  </a:lnTo>
                  <a:lnTo>
                    <a:pt x="2557265" y="415241"/>
                  </a:lnTo>
                  <a:lnTo>
                    <a:pt x="2588376" y="418809"/>
                  </a:lnTo>
                  <a:lnTo>
                    <a:pt x="2600249" y="431240"/>
                  </a:lnTo>
                  <a:close/>
                </a:path>
                <a:path extrusionOk="0" h="3496945" w="4124325">
                  <a:moveTo>
                    <a:pt x="2066028" y="1609120"/>
                  </a:moveTo>
                  <a:lnTo>
                    <a:pt x="2018785" y="1607097"/>
                  </a:lnTo>
                  <a:lnTo>
                    <a:pt x="1971810" y="1601028"/>
                  </a:lnTo>
                  <a:lnTo>
                    <a:pt x="1925375" y="1590913"/>
                  </a:lnTo>
                  <a:lnTo>
                    <a:pt x="1879747" y="1576753"/>
                  </a:lnTo>
                  <a:lnTo>
                    <a:pt x="1835196" y="1558547"/>
                  </a:lnTo>
                  <a:lnTo>
                    <a:pt x="1791991" y="1536295"/>
                  </a:lnTo>
                  <a:lnTo>
                    <a:pt x="1750401" y="1509997"/>
                  </a:lnTo>
                  <a:lnTo>
                    <a:pt x="1714306" y="1482587"/>
                  </a:lnTo>
                  <a:lnTo>
                    <a:pt x="1680693" y="1451822"/>
                  </a:lnTo>
                  <a:lnTo>
                    <a:pt x="1650423" y="1417539"/>
                  </a:lnTo>
                  <a:lnTo>
                    <a:pt x="1624355" y="1379577"/>
                  </a:lnTo>
                  <a:lnTo>
                    <a:pt x="1603348" y="1337772"/>
                  </a:lnTo>
                  <a:lnTo>
                    <a:pt x="1756756" y="1287110"/>
                  </a:lnTo>
                  <a:lnTo>
                    <a:pt x="1792310" y="1269633"/>
                  </a:lnTo>
                  <a:lnTo>
                    <a:pt x="1819917" y="1242526"/>
                  </a:lnTo>
                  <a:lnTo>
                    <a:pt x="1837790" y="1208201"/>
                  </a:lnTo>
                  <a:lnTo>
                    <a:pt x="1844145" y="1169070"/>
                  </a:lnTo>
                  <a:lnTo>
                    <a:pt x="1844145" y="934697"/>
                  </a:lnTo>
                  <a:lnTo>
                    <a:pt x="1798822" y="908601"/>
                  </a:lnTo>
                  <a:lnTo>
                    <a:pt x="1759404" y="878293"/>
                  </a:lnTo>
                  <a:lnTo>
                    <a:pt x="1725485" y="844520"/>
                  </a:lnTo>
                  <a:lnTo>
                    <a:pt x="1696658" y="808033"/>
                  </a:lnTo>
                  <a:lnTo>
                    <a:pt x="1672517" y="769579"/>
                  </a:lnTo>
                  <a:lnTo>
                    <a:pt x="1652655" y="729909"/>
                  </a:lnTo>
                  <a:lnTo>
                    <a:pt x="1636666" y="689771"/>
                  </a:lnTo>
                  <a:lnTo>
                    <a:pt x="1624143" y="649913"/>
                  </a:lnTo>
                  <a:lnTo>
                    <a:pt x="1579360" y="644057"/>
                  </a:lnTo>
                  <a:lnTo>
                    <a:pt x="1545950" y="624156"/>
                  </a:lnTo>
                  <a:lnTo>
                    <a:pt x="1523110" y="594127"/>
                  </a:lnTo>
                  <a:lnTo>
                    <a:pt x="1510040" y="557884"/>
                  </a:lnTo>
                  <a:lnTo>
                    <a:pt x="1505939" y="519344"/>
                  </a:lnTo>
                  <a:lnTo>
                    <a:pt x="1510006" y="482424"/>
                  </a:lnTo>
                  <a:lnTo>
                    <a:pt x="1521441" y="451037"/>
                  </a:lnTo>
                  <a:lnTo>
                    <a:pt x="1552736" y="419003"/>
                  </a:lnTo>
                  <a:lnTo>
                    <a:pt x="1584977" y="415858"/>
                  </a:lnTo>
                  <a:lnTo>
                    <a:pt x="1610179" y="425662"/>
                  </a:lnTo>
                  <a:lnTo>
                    <a:pt x="1620354" y="432473"/>
                  </a:lnTo>
                  <a:lnTo>
                    <a:pt x="1646719" y="446494"/>
                  </a:lnTo>
                  <a:lnTo>
                    <a:pt x="1676352" y="453971"/>
                  </a:lnTo>
                  <a:lnTo>
                    <a:pt x="1708789" y="455298"/>
                  </a:lnTo>
                  <a:lnTo>
                    <a:pt x="2620375" y="455298"/>
                  </a:lnTo>
                  <a:lnTo>
                    <a:pt x="2628852" y="484958"/>
                  </a:lnTo>
                  <a:lnTo>
                    <a:pt x="2627063" y="524973"/>
                  </a:lnTo>
                  <a:lnTo>
                    <a:pt x="2615181" y="566184"/>
                  </a:lnTo>
                  <a:lnTo>
                    <a:pt x="2594597" y="603695"/>
                  </a:lnTo>
                  <a:lnTo>
                    <a:pt x="2566700" y="632607"/>
                  </a:lnTo>
                  <a:lnTo>
                    <a:pt x="2539411" y="645047"/>
                  </a:lnTo>
                  <a:lnTo>
                    <a:pt x="2494529" y="645047"/>
                  </a:lnTo>
                  <a:lnTo>
                    <a:pt x="2475911" y="697460"/>
                  </a:lnTo>
                  <a:lnTo>
                    <a:pt x="2454325" y="746352"/>
                  </a:lnTo>
                  <a:lnTo>
                    <a:pt x="2429555" y="791444"/>
                  </a:lnTo>
                  <a:lnTo>
                    <a:pt x="2401383" y="832458"/>
                  </a:lnTo>
                  <a:lnTo>
                    <a:pt x="2369595" y="869118"/>
                  </a:lnTo>
                  <a:lnTo>
                    <a:pt x="2333972" y="901143"/>
                  </a:lnTo>
                  <a:lnTo>
                    <a:pt x="2294299" y="928258"/>
                  </a:lnTo>
                  <a:lnTo>
                    <a:pt x="2294299" y="1209297"/>
                  </a:lnTo>
                  <a:lnTo>
                    <a:pt x="2307867" y="1250431"/>
                  </a:lnTo>
                  <a:lnTo>
                    <a:pt x="2343236" y="1275397"/>
                  </a:lnTo>
                  <a:lnTo>
                    <a:pt x="2528709" y="1337772"/>
                  </a:lnTo>
                  <a:lnTo>
                    <a:pt x="2507701" y="1379577"/>
                  </a:lnTo>
                  <a:lnTo>
                    <a:pt x="2481633" y="1417539"/>
                  </a:lnTo>
                  <a:lnTo>
                    <a:pt x="2451362" y="1451822"/>
                  </a:lnTo>
                  <a:lnTo>
                    <a:pt x="2417749" y="1482587"/>
                  </a:lnTo>
                  <a:lnTo>
                    <a:pt x="2381654" y="1509997"/>
                  </a:lnTo>
                  <a:lnTo>
                    <a:pt x="2340065" y="1536295"/>
                  </a:lnTo>
                  <a:lnTo>
                    <a:pt x="2296860" y="1558547"/>
                  </a:lnTo>
                  <a:lnTo>
                    <a:pt x="2252309" y="1576753"/>
                  </a:lnTo>
                  <a:lnTo>
                    <a:pt x="2206681" y="1590913"/>
                  </a:lnTo>
                  <a:lnTo>
                    <a:pt x="2160246" y="1601028"/>
                  </a:lnTo>
                  <a:lnTo>
                    <a:pt x="2113271" y="1607097"/>
                  </a:lnTo>
                  <a:lnTo>
                    <a:pt x="2066028" y="1609120"/>
                  </a:lnTo>
                  <a:close/>
                </a:path>
                <a:path extrusionOk="0" h="3496945" w="4124325">
                  <a:moveTo>
                    <a:pt x="2532881" y="648024"/>
                  </a:moveTo>
                  <a:lnTo>
                    <a:pt x="2494529" y="645047"/>
                  </a:lnTo>
                  <a:lnTo>
                    <a:pt x="2539411" y="645047"/>
                  </a:lnTo>
                  <a:lnTo>
                    <a:pt x="2532881" y="648024"/>
                  </a:lnTo>
                  <a:close/>
                </a:path>
                <a:path extrusionOk="0" h="3496945" w="4124325">
                  <a:moveTo>
                    <a:pt x="4124259" y="3496936"/>
                  </a:moveTo>
                  <a:lnTo>
                    <a:pt x="0" y="3496936"/>
                  </a:lnTo>
                  <a:lnTo>
                    <a:pt x="1022" y="3445772"/>
                  </a:lnTo>
                  <a:lnTo>
                    <a:pt x="3451" y="3434757"/>
                  </a:lnTo>
                  <a:lnTo>
                    <a:pt x="9664" y="3425810"/>
                  </a:lnTo>
                  <a:lnTo>
                    <a:pt x="18755" y="3419815"/>
                  </a:lnTo>
                  <a:lnTo>
                    <a:pt x="29817" y="3417658"/>
                  </a:lnTo>
                  <a:lnTo>
                    <a:pt x="4094516" y="3437123"/>
                  </a:lnTo>
                  <a:lnTo>
                    <a:pt x="4123021" y="3464708"/>
                  </a:lnTo>
                  <a:lnTo>
                    <a:pt x="4124259" y="3496936"/>
                  </a:lnTo>
                  <a:close/>
                </a:path>
              </a:pathLst>
            </a:custGeom>
            <a:solidFill>
              <a:srgbClr val="FEAB7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9680" y="6526394"/>
              <a:ext cx="2338070" cy="3761104"/>
            </a:xfrm>
            <a:custGeom>
              <a:rect b="b" l="l" r="r" t="t"/>
              <a:pathLst>
                <a:path extrusionOk="0" h="3761104" w="2338070">
                  <a:moveTo>
                    <a:pt x="1765169" y="2905928"/>
                  </a:moveTo>
                  <a:lnTo>
                    <a:pt x="1745945" y="2901455"/>
                  </a:lnTo>
                  <a:lnTo>
                    <a:pt x="1730229" y="2889264"/>
                  </a:lnTo>
                  <a:lnTo>
                    <a:pt x="1719625" y="2871199"/>
                  </a:lnTo>
                  <a:lnTo>
                    <a:pt x="1715734" y="2849103"/>
                  </a:lnTo>
                  <a:lnTo>
                    <a:pt x="1719625" y="2827007"/>
                  </a:lnTo>
                  <a:lnTo>
                    <a:pt x="1730230" y="2808942"/>
                  </a:lnTo>
                  <a:lnTo>
                    <a:pt x="1745946" y="2796751"/>
                  </a:lnTo>
                  <a:lnTo>
                    <a:pt x="1765169" y="2792278"/>
                  </a:lnTo>
                  <a:lnTo>
                    <a:pt x="1784390" y="2796751"/>
                  </a:lnTo>
                  <a:lnTo>
                    <a:pt x="1800101" y="2808942"/>
                  </a:lnTo>
                  <a:lnTo>
                    <a:pt x="1801418" y="2811187"/>
                  </a:lnTo>
                  <a:lnTo>
                    <a:pt x="1765169" y="2811187"/>
                  </a:lnTo>
                  <a:lnTo>
                    <a:pt x="1753293" y="2814172"/>
                  </a:lnTo>
                  <a:lnTo>
                    <a:pt x="1743583" y="2822306"/>
                  </a:lnTo>
                  <a:lnTo>
                    <a:pt x="1737031" y="2834360"/>
                  </a:lnTo>
                  <a:lnTo>
                    <a:pt x="1734627" y="2849103"/>
                  </a:lnTo>
                  <a:lnTo>
                    <a:pt x="1737031" y="2863846"/>
                  </a:lnTo>
                  <a:lnTo>
                    <a:pt x="1743583" y="2875900"/>
                  </a:lnTo>
                  <a:lnTo>
                    <a:pt x="1753293" y="2884034"/>
                  </a:lnTo>
                  <a:lnTo>
                    <a:pt x="1765169" y="2887019"/>
                  </a:lnTo>
                  <a:lnTo>
                    <a:pt x="1801419" y="2887019"/>
                  </a:lnTo>
                  <a:lnTo>
                    <a:pt x="1800101" y="2889265"/>
                  </a:lnTo>
                  <a:lnTo>
                    <a:pt x="1784390" y="2901455"/>
                  </a:lnTo>
                  <a:lnTo>
                    <a:pt x="1765169" y="2905928"/>
                  </a:lnTo>
                  <a:close/>
                </a:path>
                <a:path extrusionOk="0" h="3761104" w="2338070">
                  <a:moveTo>
                    <a:pt x="1801419" y="2887019"/>
                  </a:moveTo>
                  <a:lnTo>
                    <a:pt x="1765169" y="2887019"/>
                  </a:lnTo>
                  <a:lnTo>
                    <a:pt x="1777043" y="2884034"/>
                  </a:lnTo>
                  <a:lnTo>
                    <a:pt x="1786748" y="2875900"/>
                  </a:lnTo>
                  <a:lnTo>
                    <a:pt x="1793295" y="2863846"/>
                  </a:lnTo>
                  <a:lnTo>
                    <a:pt x="1795698" y="2849103"/>
                  </a:lnTo>
                  <a:lnTo>
                    <a:pt x="1793295" y="2834360"/>
                  </a:lnTo>
                  <a:lnTo>
                    <a:pt x="1786748" y="2822306"/>
                  </a:lnTo>
                  <a:lnTo>
                    <a:pt x="1777043" y="2814172"/>
                  </a:lnTo>
                  <a:lnTo>
                    <a:pt x="1765169" y="2811187"/>
                  </a:lnTo>
                  <a:lnTo>
                    <a:pt x="1801418" y="2811187"/>
                  </a:lnTo>
                  <a:lnTo>
                    <a:pt x="1810702" y="2827007"/>
                  </a:lnTo>
                  <a:lnTo>
                    <a:pt x="1814591" y="2849103"/>
                  </a:lnTo>
                  <a:lnTo>
                    <a:pt x="1810702" y="2871200"/>
                  </a:lnTo>
                  <a:lnTo>
                    <a:pt x="1801419" y="2887019"/>
                  </a:lnTo>
                  <a:close/>
                </a:path>
                <a:path extrusionOk="0" h="3761104" w="2338070">
                  <a:moveTo>
                    <a:pt x="1112294" y="3760605"/>
                  </a:moveTo>
                  <a:lnTo>
                    <a:pt x="497113" y="3760605"/>
                  </a:lnTo>
                  <a:lnTo>
                    <a:pt x="496159" y="3757865"/>
                  </a:lnTo>
                  <a:lnTo>
                    <a:pt x="498439" y="3751416"/>
                  </a:lnTo>
                  <a:lnTo>
                    <a:pt x="505280" y="3748615"/>
                  </a:lnTo>
                  <a:lnTo>
                    <a:pt x="1104280" y="3754124"/>
                  </a:lnTo>
                  <a:lnTo>
                    <a:pt x="1111120" y="3757231"/>
                  </a:lnTo>
                  <a:lnTo>
                    <a:pt x="1112294" y="3760605"/>
                  </a:lnTo>
                  <a:close/>
                </a:path>
                <a:path extrusionOk="0" h="3761104" w="2338070">
                  <a:moveTo>
                    <a:pt x="1251780" y="680926"/>
                  </a:moveTo>
                  <a:lnTo>
                    <a:pt x="1245210" y="678638"/>
                  </a:lnTo>
                  <a:lnTo>
                    <a:pt x="1242030" y="671803"/>
                  </a:lnTo>
                  <a:lnTo>
                    <a:pt x="1241843" y="646943"/>
                  </a:lnTo>
                  <a:lnTo>
                    <a:pt x="1242843" y="622116"/>
                  </a:lnTo>
                  <a:lnTo>
                    <a:pt x="1247816" y="572660"/>
                  </a:lnTo>
                  <a:lnTo>
                    <a:pt x="1255893" y="523890"/>
                  </a:lnTo>
                  <a:lnTo>
                    <a:pt x="1266695" y="475633"/>
                  </a:lnTo>
                  <a:lnTo>
                    <a:pt x="1279957" y="427982"/>
                  </a:lnTo>
                  <a:lnTo>
                    <a:pt x="1295414" y="381031"/>
                  </a:lnTo>
                  <a:lnTo>
                    <a:pt x="1312982" y="334543"/>
                  </a:lnTo>
                  <a:lnTo>
                    <a:pt x="1332664" y="288871"/>
                  </a:lnTo>
                  <a:lnTo>
                    <a:pt x="1354582" y="244243"/>
                  </a:lnTo>
                  <a:lnTo>
                    <a:pt x="1378859" y="200885"/>
                  </a:lnTo>
                  <a:lnTo>
                    <a:pt x="1384922" y="196499"/>
                  </a:lnTo>
                  <a:lnTo>
                    <a:pt x="1391704" y="197816"/>
                  </a:lnTo>
                  <a:lnTo>
                    <a:pt x="1396142" y="203053"/>
                  </a:lnTo>
                  <a:lnTo>
                    <a:pt x="1395173" y="210429"/>
                  </a:lnTo>
                  <a:lnTo>
                    <a:pt x="1381604" y="233974"/>
                  </a:lnTo>
                  <a:lnTo>
                    <a:pt x="1368773" y="257926"/>
                  </a:lnTo>
                  <a:lnTo>
                    <a:pt x="1345211" y="306898"/>
                  </a:lnTo>
                  <a:lnTo>
                    <a:pt x="1326020" y="352594"/>
                  </a:lnTo>
                  <a:lnTo>
                    <a:pt x="1308984" y="399179"/>
                  </a:lnTo>
                  <a:lnTo>
                    <a:pt x="1294159" y="446515"/>
                  </a:lnTo>
                  <a:lnTo>
                    <a:pt x="1281603" y="494464"/>
                  </a:lnTo>
                  <a:lnTo>
                    <a:pt x="1272309" y="538227"/>
                  </a:lnTo>
                  <a:lnTo>
                    <a:pt x="1265377" y="582483"/>
                  </a:lnTo>
                  <a:lnTo>
                    <a:pt x="1261388" y="627064"/>
                  </a:lnTo>
                  <a:lnTo>
                    <a:pt x="1260923" y="671803"/>
                  </a:lnTo>
                  <a:lnTo>
                    <a:pt x="1258199" y="678653"/>
                  </a:lnTo>
                  <a:lnTo>
                    <a:pt x="1251780" y="680926"/>
                  </a:lnTo>
                  <a:close/>
                </a:path>
                <a:path extrusionOk="0" h="3761104" w="2338070">
                  <a:moveTo>
                    <a:pt x="1204616" y="651585"/>
                  </a:moveTo>
                  <a:lnTo>
                    <a:pt x="1198961" y="646979"/>
                  </a:lnTo>
                  <a:lnTo>
                    <a:pt x="1176805" y="596514"/>
                  </a:lnTo>
                  <a:lnTo>
                    <a:pt x="1161060" y="542717"/>
                  </a:lnTo>
                  <a:lnTo>
                    <a:pt x="1154170" y="487436"/>
                  </a:lnTo>
                  <a:lnTo>
                    <a:pt x="1158580" y="432519"/>
                  </a:lnTo>
                  <a:lnTo>
                    <a:pt x="1162774" y="426596"/>
                  </a:lnTo>
                  <a:lnTo>
                    <a:pt x="1169484" y="426098"/>
                  </a:lnTo>
                  <a:lnTo>
                    <a:pt x="1175296" y="430067"/>
                  </a:lnTo>
                  <a:lnTo>
                    <a:pt x="1176798" y="437545"/>
                  </a:lnTo>
                  <a:lnTo>
                    <a:pt x="1173451" y="463286"/>
                  </a:lnTo>
                  <a:lnTo>
                    <a:pt x="1173308" y="489279"/>
                  </a:lnTo>
                  <a:lnTo>
                    <a:pt x="1180530" y="540734"/>
                  </a:lnTo>
                  <a:lnTo>
                    <a:pt x="1194842" y="590187"/>
                  </a:lnTo>
                  <a:lnTo>
                    <a:pt x="1215275" y="637435"/>
                  </a:lnTo>
                  <a:lnTo>
                    <a:pt x="1215830" y="645019"/>
                  </a:lnTo>
                  <a:lnTo>
                    <a:pt x="1211259" y="650334"/>
                  </a:lnTo>
                  <a:lnTo>
                    <a:pt x="1204616" y="651585"/>
                  </a:lnTo>
                  <a:close/>
                </a:path>
                <a:path extrusionOk="0" h="3761104" w="2338070">
                  <a:moveTo>
                    <a:pt x="2289156" y="649191"/>
                  </a:moveTo>
                  <a:lnTo>
                    <a:pt x="2282569" y="647955"/>
                  </a:lnTo>
                  <a:lnTo>
                    <a:pt x="2277948" y="642613"/>
                  </a:lnTo>
                  <a:lnTo>
                    <a:pt x="2278344" y="634969"/>
                  </a:lnTo>
                  <a:lnTo>
                    <a:pt x="2288998" y="611835"/>
                  </a:lnTo>
                  <a:lnTo>
                    <a:pt x="2298627" y="588283"/>
                  </a:lnTo>
                  <a:lnTo>
                    <a:pt x="2312687" y="539428"/>
                  </a:lnTo>
                  <a:lnTo>
                    <a:pt x="2318107" y="488636"/>
                  </a:lnTo>
                  <a:lnTo>
                    <a:pt x="2318948" y="437497"/>
                  </a:lnTo>
                  <a:lnTo>
                    <a:pt x="2321949" y="430646"/>
                  </a:lnTo>
                  <a:lnTo>
                    <a:pt x="2328460" y="428365"/>
                  </a:lnTo>
                  <a:lnTo>
                    <a:pt x="2334939" y="430649"/>
                  </a:lnTo>
                  <a:lnTo>
                    <a:pt x="2337842" y="437497"/>
                  </a:lnTo>
                  <a:lnTo>
                    <a:pt x="2337589" y="464315"/>
                  </a:lnTo>
                  <a:lnTo>
                    <a:pt x="2334768" y="517915"/>
                  </a:lnTo>
                  <a:lnTo>
                    <a:pt x="2324592" y="570380"/>
                  </a:lnTo>
                  <a:lnTo>
                    <a:pt x="2305852" y="620297"/>
                  </a:lnTo>
                  <a:lnTo>
                    <a:pt x="2294657" y="644513"/>
                  </a:lnTo>
                  <a:lnTo>
                    <a:pt x="2289156" y="649191"/>
                  </a:lnTo>
                  <a:close/>
                </a:path>
                <a:path extrusionOk="0" h="3761104" w="2338070">
                  <a:moveTo>
                    <a:pt x="1288902" y="840826"/>
                  </a:moveTo>
                  <a:lnTo>
                    <a:pt x="1281545" y="839834"/>
                  </a:lnTo>
                  <a:lnTo>
                    <a:pt x="1273921" y="831453"/>
                  </a:lnTo>
                  <a:lnTo>
                    <a:pt x="1272350" y="822069"/>
                  </a:lnTo>
                  <a:lnTo>
                    <a:pt x="1272239" y="820533"/>
                  </a:lnTo>
                  <a:lnTo>
                    <a:pt x="1275406" y="810207"/>
                  </a:lnTo>
                  <a:lnTo>
                    <a:pt x="1282897" y="801757"/>
                  </a:lnTo>
                  <a:lnTo>
                    <a:pt x="1285243" y="800093"/>
                  </a:lnTo>
                  <a:lnTo>
                    <a:pt x="1287681" y="799111"/>
                  </a:lnTo>
                  <a:lnTo>
                    <a:pt x="1290145" y="798445"/>
                  </a:lnTo>
                  <a:lnTo>
                    <a:pt x="1281538" y="786797"/>
                  </a:lnTo>
                  <a:lnTo>
                    <a:pt x="1272788" y="775257"/>
                  </a:lnTo>
                  <a:lnTo>
                    <a:pt x="1263863" y="763851"/>
                  </a:lnTo>
                  <a:lnTo>
                    <a:pt x="1254731" y="752604"/>
                  </a:lnTo>
                  <a:lnTo>
                    <a:pt x="1251465" y="748661"/>
                  </a:lnTo>
                  <a:lnTo>
                    <a:pt x="1250842" y="743124"/>
                  </a:lnTo>
                  <a:lnTo>
                    <a:pt x="1258103" y="735859"/>
                  </a:lnTo>
                  <a:lnTo>
                    <a:pt x="1264833" y="735300"/>
                  </a:lnTo>
                  <a:lnTo>
                    <a:pt x="1268091" y="739233"/>
                  </a:lnTo>
                  <a:lnTo>
                    <a:pt x="1283517" y="758312"/>
                  </a:lnTo>
                  <a:lnTo>
                    <a:pt x="1298480" y="777755"/>
                  </a:lnTo>
                  <a:lnTo>
                    <a:pt x="1312967" y="797556"/>
                  </a:lnTo>
                  <a:lnTo>
                    <a:pt x="1326243" y="816671"/>
                  </a:lnTo>
                  <a:lnTo>
                    <a:pt x="1296369" y="816671"/>
                  </a:lnTo>
                  <a:lnTo>
                    <a:pt x="1295224" y="816734"/>
                  </a:lnTo>
                  <a:lnTo>
                    <a:pt x="1294474" y="816734"/>
                  </a:lnTo>
                  <a:lnTo>
                    <a:pt x="1294303" y="816900"/>
                  </a:lnTo>
                  <a:lnTo>
                    <a:pt x="1290800" y="823105"/>
                  </a:lnTo>
                  <a:lnTo>
                    <a:pt x="1290891" y="823375"/>
                  </a:lnTo>
                  <a:lnTo>
                    <a:pt x="1291081" y="823507"/>
                  </a:lnTo>
                  <a:lnTo>
                    <a:pt x="1295450" y="829596"/>
                  </a:lnTo>
                  <a:lnTo>
                    <a:pt x="1294131" y="836391"/>
                  </a:lnTo>
                  <a:lnTo>
                    <a:pt x="1288902" y="840826"/>
                  </a:lnTo>
                  <a:close/>
                </a:path>
                <a:path extrusionOk="0" h="3761104" w="2338070">
                  <a:moveTo>
                    <a:pt x="1318965" y="833344"/>
                  </a:moveTo>
                  <a:lnTo>
                    <a:pt x="1313507" y="831475"/>
                  </a:lnTo>
                  <a:lnTo>
                    <a:pt x="1310650" y="827252"/>
                  </a:lnTo>
                  <a:lnTo>
                    <a:pt x="1308341" y="823507"/>
                  </a:lnTo>
                  <a:lnTo>
                    <a:pt x="1305205" y="819960"/>
                  </a:lnTo>
                  <a:lnTo>
                    <a:pt x="1299785" y="817289"/>
                  </a:lnTo>
                  <a:lnTo>
                    <a:pt x="1298278" y="816830"/>
                  </a:lnTo>
                  <a:lnTo>
                    <a:pt x="1296369" y="816671"/>
                  </a:lnTo>
                  <a:lnTo>
                    <a:pt x="1326243" y="816671"/>
                  </a:lnTo>
                  <a:lnTo>
                    <a:pt x="1326964" y="817708"/>
                  </a:lnTo>
                  <a:lnTo>
                    <a:pt x="1329656" y="822069"/>
                  </a:lnTo>
                  <a:lnTo>
                    <a:pt x="1327908" y="828108"/>
                  </a:lnTo>
                  <a:lnTo>
                    <a:pt x="1318965" y="833344"/>
                  </a:lnTo>
                  <a:close/>
                </a:path>
                <a:path extrusionOk="0" h="3761104" w="2338070">
                  <a:moveTo>
                    <a:pt x="1294698" y="816763"/>
                  </a:moveTo>
                  <a:lnTo>
                    <a:pt x="1294474" y="816734"/>
                  </a:lnTo>
                  <a:lnTo>
                    <a:pt x="1295224" y="816734"/>
                  </a:lnTo>
                  <a:lnTo>
                    <a:pt x="1294698" y="816763"/>
                  </a:lnTo>
                  <a:close/>
                </a:path>
                <a:path extrusionOk="0" h="3761104" w="2338070">
                  <a:moveTo>
                    <a:pt x="1290830" y="822021"/>
                  </a:moveTo>
                  <a:close/>
                </a:path>
                <a:path extrusionOk="0" h="3761104" w="2338070">
                  <a:moveTo>
                    <a:pt x="2220733" y="833369"/>
                  </a:moveTo>
                  <a:lnTo>
                    <a:pt x="2211750" y="828112"/>
                  </a:lnTo>
                  <a:lnTo>
                    <a:pt x="2210024" y="822112"/>
                  </a:lnTo>
                  <a:lnTo>
                    <a:pt x="2210063" y="821963"/>
                  </a:lnTo>
                  <a:lnTo>
                    <a:pt x="2241171" y="777755"/>
                  </a:lnTo>
                  <a:lnTo>
                    <a:pt x="2271561" y="739233"/>
                  </a:lnTo>
                  <a:lnTo>
                    <a:pt x="2274833" y="735283"/>
                  </a:lnTo>
                  <a:lnTo>
                    <a:pt x="2281569" y="735878"/>
                  </a:lnTo>
                  <a:lnTo>
                    <a:pt x="2288765" y="743080"/>
                  </a:lnTo>
                  <a:lnTo>
                    <a:pt x="2288175" y="748676"/>
                  </a:lnTo>
                  <a:lnTo>
                    <a:pt x="2284921" y="752604"/>
                  </a:lnTo>
                  <a:lnTo>
                    <a:pt x="2275788" y="763853"/>
                  </a:lnTo>
                  <a:lnTo>
                    <a:pt x="2266861" y="775260"/>
                  </a:lnTo>
                  <a:lnTo>
                    <a:pt x="2258110" y="786802"/>
                  </a:lnTo>
                  <a:lnTo>
                    <a:pt x="2249503" y="798453"/>
                  </a:lnTo>
                  <a:lnTo>
                    <a:pt x="2251967" y="799117"/>
                  </a:lnTo>
                  <a:lnTo>
                    <a:pt x="2254406" y="800097"/>
                  </a:lnTo>
                  <a:lnTo>
                    <a:pt x="2256754" y="801757"/>
                  </a:lnTo>
                  <a:lnTo>
                    <a:pt x="2264250" y="810202"/>
                  </a:lnTo>
                  <a:lnTo>
                    <a:pt x="2266222" y="816640"/>
                  </a:lnTo>
                  <a:lnTo>
                    <a:pt x="2242856" y="816640"/>
                  </a:lnTo>
                  <a:lnTo>
                    <a:pt x="2240801" y="816922"/>
                  </a:lnTo>
                  <a:lnTo>
                    <a:pt x="2239226" y="817561"/>
                  </a:lnTo>
                  <a:lnTo>
                    <a:pt x="2234156" y="820384"/>
                  </a:lnTo>
                  <a:lnTo>
                    <a:pt x="2231316" y="823525"/>
                  </a:lnTo>
                  <a:lnTo>
                    <a:pt x="2229001" y="827252"/>
                  </a:lnTo>
                  <a:lnTo>
                    <a:pt x="2226133" y="831492"/>
                  </a:lnTo>
                  <a:lnTo>
                    <a:pt x="2220733" y="833369"/>
                  </a:lnTo>
                  <a:close/>
                </a:path>
                <a:path extrusionOk="0" h="3761104" w="2338070">
                  <a:moveTo>
                    <a:pt x="2244973" y="816781"/>
                  </a:moveTo>
                  <a:lnTo>
                    <a:pt x="2243816" y="816669"/>
                  </a:lnTo>
                  <a:lnTo>
                    <a:pt x="2242856" y="816640"/>
                  </a:lnTo>
                  <a:lnTo>
                    <a:pt x="2266222" y="816640"/>
                  </a:lnTo>
                  <a:lnTo>
                    <a:pt x="2245185" y="816749"/>
                  </a:lnTo>
                  <a:lnTo>
                    <a:pt x="2244973" y="816781"/>
                  </a:lnTo>
                  <a:close/>
                </a:path>
                <a:path extrusionOk="0" h="3761104" w="2338070">
                  <a:moveTo>
                    <a:pt x="2267124" y="823129"/>
                  </a:moveTo>
                  <a:lnTo>
                    <a:pt x="2248868" y="823129"/>
                  </a:lnTo>
                  <a:lnTo>
                    <a:pt x="2248815" y="821831"/>
                  </a:lnTo>
                  <a:lnTo>
                    <a:pt x="2248639" y="821264"/>
                  </a:lnTo>
                  <a:lnTo>
                    <a:pt x="2248203" y="820152"/>
                  </a:lnTo>
                  <a:lnTo>
                    <a:pt x="2248156" y="819937"/>
                  </a:lnTo>
                  <a:lnTo>
                    <a:pt x="2247582" y="818861"/>
                  </a:lnTo>
                  <a:lnTo>
                    <a:pt x="2247120" y="818191"/>
                  </a:lnTo>
                  <a:lnTo>
                    <a:pt x="2246399" y="817435"/>
                  </a:lnTo>
                  <a:lnTo>
                    <a:pt x="2245347" y="816898"/>
                  </a:lnTo>
                  <a:lnTo>
                    <a:pt x="2245185" y="816749"/>
                  </a:lnTo>
                  <a:lnTo>
                    <a:pt x="2266255" y="816749"/>
                  </a:lnTo>
                  <a:lnTo>
                    <a:pt x="2267369" y="820384"/>
                  </a:lnTo>
                  <a:lnTo>
                    <a:pt x="2267294" y="822112"/>
                  </a:lnTo>
                  <a:lnTo>
                    <a:pt x="2267124" y="823129"/>
                  </a:lnTo>
                  <a:close/>
                </a:path>
                <a:path extrusionOk="0" h="3761104" w="2338070">
                  <a:moveTo>
                    <a:pt x="2248797" y="821842"/>
                  </a:moveTo>
                  <a:close/>
                </a:path>
                <a:path extrusionOk="0" h="3761104" w="2338070">
                  <a:moveTo>
                    <a:pt x="2250748" y="840827"/>
                  </a:moveTo>
                  <a:lnTo>
                    <a:pt x="2245522" y="836391"/>
                  </a:lnTo>
                  <a:lnTo>
                    <a:pt x="2244205" y="829594"/>
                  </a:lnTo>
                  <a:lnTo>
                    <a:pt x="2248572" y="823507"/>
                  </a:lnTo>
                  <a:lnTo>
                    <a:pt x="2248761" y="823389"/>
                  </a:lnTo>
                  <a:lnTo>
                    <a:pt x="2248851" y="823103"/>
                  </a:lnTo>
                  <a:lnTo>
                    <a:pt x="2267124" y="823129"/>
                  </a:lnTo>
                  <a:lnTo>
                    <a:pt x="2267057" y="823525"/>
                  </a:lnTo>
                  <a:lnTo>
                    <a:pt x="2248702" y="823525"/>
                  </a:lnTo>
                  <a:lnTo>
                    <a:pt x="2248498" y="823716"/>
                  </a:lnTo>
                  <a:lnTo>
                    <a:pt x="2248333" y="823916"/>
                  </a:lnTo>
                  <a:lnTo>
                    <a:pt x="2248362" y="824069"/>
                  </a:lnTo>
                  <a:lnTo>
                    <a:pt x="2266966" y="824069"/>
                  </a:lnTo>
                  <a:lnTo>
                    <a:pt x="2265727" y="831454"/>
                  </a:lnTo>
                  <a:lnTo>
                    <a:pt x="2258108" y="839835"/>
                  </a:lnTo>
                  <a:lnTo>
                    <a:pt x="2250748" y="840827"/>
                  </a:lnTo>
                  <a:close/>
                </a:path>
                <a:path extrusionOk="0" h="3761104" w="2338070">
                  <a:moveTo>
                    <a:pt x="2248671" y="823444"/>
                  </a:moveTo>
                  <a:close/>
                </a:path>
                <a:path extrusionOk="0" h="3761104" w="2338070">
                  <a:moveTo>
                    <a:pt x="2266966" y="824069"/>
                  </a:moveTo>
                  <a:lnTo>
                    <a:pt x="2248362" y="824069"/>
                  </a:lnTo>
                  <a:lnTo>
                    <a:pt x="2248557" y="823716"/>
                  </a:lnTo>
                  <a:lnTo>
                    <a:pt x="2248702" y="823525"/>
                  </a:lnTo>
                  <a:lnTo>
                    <a:pt x="2267057" y="823525"/>
                  </a:lnTo>
                  <a:lnTo>
                    <a:pt x="2266966" y="824069"/>
                  </a:lnTo>
                  <a:close/>
                </a:path>
                <a:path extrusionOk="0" h="3761104" w="2338070">
                  <a:moveTo>
                    <a:pt x="1891994" y="1258573"/>
                  </a:moveTo>
                  <a:lnTo>
                    <a:pt x="1787812" y="1258573"/>
                  </a:lnTo>
                  <a:lnTo>
                    <a:pt x="1835700" y="1253284"/>
                  </a:lnTo>
                  <a:lnTo>
                    <a:pt x="1859509" y="1248236"/>
                  </a:lnTo>
                  <a:lnTo>
                    <a:pt x="1906305" y="1234747"/>
                  </a:lnTo>
                  <a:lnTo>
                    <a:pt x="1948068" y="1218644"/>
                  </a:lnTo>
                  <a:lnTo>
                    <a:pt x="1984578" y="1199989"/>
                  </a:lnTo>
                  <a:lnTo>
                    <a:pt x="2001578" y="1188652"/>
                  </a:lnTo>
                  <a:lnTo>
                    <a:pt x="2008566" y="1187147"/>
                  </a:lnTo>
                  <a:lnTo>
                    <a:pt x="2013654" y="1191424"/>
                  </a:lnTo>
                  <a:lnTo>
                    <a:pt x="2015087" y="1198397"/>
                  </a:lnTo>
                  <a:lnTo>
                    <a:pt x="2011114" y="1204980"/>
                  </a:lnTo>
                  <a:lnTo>
                    <a:pt x="1990759" y="1218342"/>
                  </a:lnTo>
                  <a:lnTo>
                    <a:pt x="1969142" y="1229804"/>
                  </a:lnTo>
                  <a:lnTo>
                    <a:pt x="1946738" y="1239732"/>
                  </a:lnTo>
                  <a:lnTo>
                    <a:pt x="1924023" y="1248492"/>
                  </a:lnTo>
                  <a:lnTo>
                    <a:pt x="1891994" y="1258573"/>
                  </a:lnTo>
                  <a:close/>
                </a:path>
                <a:path extrusionOk="0" h="3761104" w="2338070">
                  <a:moveTo>
                    <a:pt x="1777881" y="1277706"/>
                  </a:moveTo>
                  <a:lnTo>
                    <a:pt x="1727895" y="1275031"/>
                  </a:lnTo>
                  <a:lnTo>
                    <a:pt x="1676864" y="1266017"/>
                  </a:lnTo>
                  <a:lnTo>
                    <a:pt x="1626953" y="1252068"/>
                  </a:lnTo>
                  <a:lnTo>
                    <a:pt x="1586509" y="1236605"/>
                  </a:lnTo>
                  <a:lnTo>
                    <a:pt x="1548556" y="1215872"/>
                  </a:lnTo>
                  <a:lnTo>
                    <a:pt x="1544389" y="1209504"/>
                  </a:lnTo>
                  <a:lnTo>
                    <a:pt x="1545768" y="1202611"/>
                  </a:lnTo>
                  <a:lnTo>
                    <a:pt x="1550925" y="1198266"/>
                  </a:lnTo>
                  <a:lnTo>
                    <a:pt x="1558092" y="1199545"/>
                  </a:lnTo>
                  <a:lnTo>
                    <a:pt x="1578732" y="1211862"/>
                  </a:lnTo>
                  <a:lnTo>
                    <a:pt x="1600522" y="1222169"/>
                  </a:lnTo>
                  <a:lnTo>
                    <a:pt x="1645908" y="1238261"/>
                  </a:lnTo>
                  <a:lnTo>
                    <a:pt x="1692631" y="1250147"/>
                  </a:lnTo>
                  <a:lnTo>
                    <a:pt x="1740027" y="1257222"/>
                  </a:lnTo>
                  <a:lnTo>
                    <a:pt x="1787812" y="1258573"/>
                  </a:lnTo>
                  <a:lnTo>
                    <a:pt x="1891994" y="1258573"/>
                  </a:lnTo>
                  <a:lnTo>
                    <a:pt x="1876237" y="1263532"/>
                  </a:lnTo>
                  <a:lnTo>
                    <a:pt x="1827426" y="1273571"/>
                  </a:lnTo>
                  <a:lnTo>
                    <a:pt x="1777881" y="1277706"/>
                  </a:lnTo>
                  <a:close/>
                </a:path>
                <a:path extrusionOk="0" h="3761104" w="2338070">
                  <a:moveTo>
                    <a:pt x="1781914" y="876395"/>
                  </a:moveTo>
                  <a:lnTo>
                    <a:pt x="1775519" y="874112"/>
                  </a:lnTo>
                  <a:lnTo>
                    <a:pt x="1772874" y="867280"/>
                  </a:lnTo>
                  <a:lnTo>
                    <a:pt x="1774913" y="813104"/>
                  </a:lnTo>
                  <a:lnTo>
                    <a:pt x="1776179" y="758936"/>
                  </a:lnTo>
                  <a:lnTo>
                    <a:pt x="1776655" y="704766"/>
                  </a:lnTo>
                  <a:lnTo>
                    <a:pt x="1776322" y="650584"/>
                  </a:lnTo>
                  <a:lnTo>
                    <a:pt x="1775162" y="596382"/>
                  </a:lnTo>
                  <a:lnTo>
                    <a:pt x="1777914" y="589531"/>
                  </a:lnTo>
                  <a:lnTo>
                    <a:pt x="1795215" y="650584"/>
                  </a:lnTo>
                  <a:lnTo>
                    <a:pt x="1795548" y="704765"/>
                  </a:lnTo>
                  <a:lnTo>
                    <a:pt x="1795073" y="758936"/>
                  </a:lnTo>
                  <a:lnTo>
                    <a:pt x="1793807" y="813104"/>
                  </a:lnTo>
                  <a:lnTo>
                    <a:pt x="1791768" y="867280"/>
                  </a:lnTo>
                  <a:lnTo>
                    <a:pt x="1788511" y="874112"/>
                  </a:lnTo>
                  <a:lnTo>
                    <a:pt x="1781914" y="876395"/>
                  </a:lnTo>
                  <a:close/>
                </a:path>
                <a:path extrusionOk="0" h="3761104" w="2338070">
                  <a:moveTo>
                    <a:pt x="1937581" y="573592"/>
                  </a:moveTo>
                  <a:lnTo>
                    <a:pt x="1932516" y="571664"/>
                  </a:lnTo>
                  <a:lnTo>
                    <a:pt x="1929796" y="561754"/>
                  </a:lnTo>
                  <a:lnTo>
                    <a:pt x="1932574" y="555356"/>
                  </a:lnTo>
                  <a:lnTo>
                    <a:pt x="1937626" y="554612"/>
                  </a:lnTo>
                  <a:lnTo>
                    <a:pt x="1967122" y="555109"/>
                  </a:lnTo>
                  <a:lnTo>
                    <a:pt x="1994278" y="564504"/>
                  </a:lnTo>
                  <a:lnTo>
                    <a:pt x="2006008" y="572847"/>
                  </a:lnTo>
                  <a:lnTo>
                    <a:pt x="1942650" y="572847"/>
                  </a:lnTo>
                  <a:lnTo>
                    <a:pt x="1937581" y="573592"/>
                  </a:lnTo>
                  <a:close/>
                </a:path>
                <a:path extrusionOk="0" h="3761104" w="2338070">
                  <a:moveTo>
                    <a:pt x="2026706" y="617811"/>
                  </a:moveTo>
                  <a:lnTo>
                    <a:pt x="2020470" y="613549"/>
                  </a:lnTo>
                  <a:lnTo>
                    <a:pt x="2005742" y="595685"/>
                  </a:lnTo>
                  <a:lnTo>
                    <a:pt x="1987081" y="581824"/>
                  </a:lnTo>
                  <a:lnTo>
                    <a:pt x="1965659" y="573650"/>
                  </a:lnTo>
                  <a:lnTo>
                    <a:pt x="1942650" y="572847"/>
                  </a:lnTo>
                  <a:lnTo>
                    <a:pt x="2006008" y="572847"/>
                  </a:lnTo>
                  <a:lnTo>
                    <a:pt x="2017897" y="581302"/>
                  </a:lnTo>
                  <a:lnTo>
                    <a:pt x="2036783" y="604005"/>
                  </a:lnTo>
                  <a:lnTo>
                    <a:pt x="2037935" y="611271"/>
                  </a:lnTo>
                  <a:lnTo>
                    <a:pt x="2033552" y="616462"/>
                  </a:lnTo>
                  <a:lnTo>
                    <a:pt x="2026706" y="617811"/>
                  </a:lnTo>
                  <a:close/>
                </a:path>
                <a:path extrusionOk="0" h="3761104" w="2338070">
                  <a:moveTo>
                    <a:pt x="1897479" y="50471"/>
                  </a:moveTo>
                  <a:lnTo>
                    <a:pt x="1879625" y="50471"/>
                  </a:lnTo>
                  <a:lnTo>
                    <a:pt x="1878979" y="49661"/>
                  </a:lnTo>
                  <a:lnTo>
                    <a:pt x="1876994" y="47267"/>
                  </a:lnTo>
                  <a:lnTo>
                    <a:pt x="1846493" y="23764"/>
                  </a:lnTo>
                  <a:lnTo>
                    <a:pt x="1831750" y="18122"/>
                  </a:lnTo>
                  <a:lnTo>
                    <a:pt x="1828976" y="13430"/>
                  </a:lnTo>
                  <a:lnTo>
                    <a:pt x="1831257" y="3411"/>
                  </a:lnTo>
                  <a:lnTo>
                    <a:pt x="1837105" y="0"/>
                  </a:lnTo>
                  <a:lnTo>
                    <a:pt x="1841790" y="1588"/>
                  </a:lnTo>
                  <a:lnTo>
                    <a:pt x="1885071" y="28458"/>
                  </a:lnTo>
                  <a:lnTo>
                    <a:pt x="1899512" y="45724"/>
                  </a:lnTo>
                  <a:lnTo>
                    <a:pt x="1897479" y="50471"/>
                  </a:lnTo>
                  <a:close/>
                </a:path>
                <a:path extrusionOk="0" h="3761104" w="2338070">
                  <a:moveTo>
                    <a:pt x="1888343" y="57402"/>
                  </a:moveTo>
                  <a:lnTo>
                    <a:pt x="1882983" y="54980"/>
                  </a:lnTo>
                  <a:lnTo>
                    <a:pt x="1880037" y="51028"/>
                  </a:lnTo>
                  <a:lnTo>
                    <a:pt x="1878245" y="48792"/>
                  </a:lnTo>
                  <a:lnTo>
                    <a:pt x="1879625" y="50471"/>
                  </a:lnTo>
                  <a:lnTo>
                    <a:pt x="1897479" y="50471"/>
                  </a:lnTo>
                  <a:lnTo>
                    <a:pt x="1896867" y="51899"/>
                  </a:lnTo>
                  <a:lnTo>
                    <a:pt x="1888343" y="57402"/>
                  </a:lnTo>
                  <a:close/>
                </a:path>
                <a:path extrusionOk="0" h="3761104" w="2338070">
                  <a:moveTo>
                    <a:pt x="1954677" y="86323"/>
                  </a:moveTo>
                  <a:lnTo>
                    <a:pt x="1947102" y="79363"/>
                  </a:lnTo>
                  <a:lnTo>
                    <a:pt x="1946870" y="72466"/>
                  </a:lnTo>
                  <a:lnTo>
                    <a:pt x="1950653" y="69254"/>
                  </a:lnTo>
                  <a:lnTo>
                    <a:pt x="1964176" y="59634"/>
                  </a:lnTo>
                  <a:lnTo>
                    <a:pt x="1979039" y="52543"/>
                  </a:lnTo>
                  <a:lnTo>
                    <a:pt x="1994908" y="48172"/>
                  </a:lnTo>
                  <a:lnTo>
                    <a:pt x="2011449" y="46713"/>
                  </a:lnTo>
                  <a:lnTo>
                    <a:pt x="2016745" y="46732"/>
                  </a:lnTo>
                  <a:lnTo>
                    <a:pt x="2020666" y="51030"/>
                  </a:lnTo>
                  <a:lnTo>
                    <a:pt x="2021123" y="61261"/>
                  </a:lnTo>
                  <a:lnTo>
                    <a:pt x="2016409" y="65622"/>
                  </a:lnTo>
                  <a:lnTo>
                    <a:pt x="2011449" y="65622"/>
                  </a:lnTo>
                  <a:lnTo>
                    <a:pt x="2004714" y="65825"/>
                  </a:lnTo>
                  <a:lnTo>
                    <a:pt x="1998535" y="66567"/>
                  </a:lnTo>
                  <a:lnTo>
                    <a:pt x="1992339" y="67968"/>
                  </a:lnTo>
                  <a:lnTo>
                    <a:pt x="1985552" y="70150"/>
                  </a:lnTo>
                  <a:lnTo>
                    <a:pt x="1983866" y="70776"/>
                  </a:lnTo>
                  <a:lnTo>
                    <a:pt x="1982171" y="71449"/>
                  </a:lnTo>
                  <a:lnTo>
                    <a:pt x="1980580" y="72184"/>
                  </a:lnTo>
                  <a:lnTo>
                    <a:pt x="1966760" y="80415"/>
                  </a:lnTo>
                  <a:lnTo>
                    <a:pt x="1966499" y="80586"/>
                  </a:lnTo>
                  <a:lnTo>
                    <a:pt x="1965655" y="81246"/>
                  </a:lnTo>
                  <a:lnTo>
                    <a:pt x="1959977" y="86050"/>
                  </a:lnTo>
                  <a:lnTo>
                    <a:pt x="1954677" y="86323"/>
                  </a:lnTo>
                  <a:close/>
                </a:path>
                <a:path extrusionOk="0" h="3761104" w="2338070">
                  <a:moveTo>
                    <a:pt x="2016390" y="65640"/>
                  </a:moveTo>
                  <a:lnTo>
                    <a:pt x="2011449" y="65622"/>
                  </a:lnTo>
                  <a:lnTo>
                    <a:pt x="2016409" y="65622"/>
                  </a:lnTo>
                  <a:close/>
                </a:path>
                <a:path extrusionOk="0" h="3761104" w="2338070">
                  <a:moveTo>
                    <a:pt x="1983488" y="70916"/>
                  </a:moveTo>
                  <a:lnTo>
                    <a:pt x="1983809" y="70776"/>
                  </a:lnTo>
                  <a:lnTo>
                    <a:pt x="1983488" y="70916"/>
                  </a:lnTo>
                  <a:close/>
                </a:path>
                <a:path extrusionOk="0" h="3761104" w="2338070">
                  <a:moveTo>
                    <a:pt x="1982265" y="71449"/>
                  </a:moveTo>
                  <a:lnTo>
                    <a:pt x="1983488" y="70916"/>
                  </a:lnTo>
                  <a:lnTo>
                    <a:pt x="1982265" y="71449"/>
                  </a:lnTo>
                  <a:close/>
                </a:path>
                <a:path extrusionOk="0" h="3761104" w="2338070">
                  <a:moveTo>
                    <a:pt x="1870939" y="124740"/>
                  </a:moveTo>
                  <a:lnTo>
                    <a:pt x="1843508" y="124740"/>
                  </a:lnTo>
                  <a:lnTo>
                    <a:pt x="1839585" y="120409"/>
                  </a:lnTo>
                  <a:lnTo>
                    <a:pt x="1839250" y="112931"/>
                  </a:lnTo>
                  <a:lnTo>
                    <a:pt x="1840485" y="110241"/>
                  </a:lnTo>
                  <a:lnTo>
                    <a:pt x="1843836" y="106887"/>
                  </a:lnTo>
                  <a:lnTo>
                    <a:pt x="1846381" y="105832"/>
                  </a:lnTo>
                  <a:lnTo>
                    <a:pt x="1873814" y="105832"/>
                  </a:lnTo>
                  <a:lnTo>
                    <a:pt x="1877735" y="110164"/>
                  </a:lnTo>
                  <a:lnTo>
                    <a:pt x="1878068" y="117641"/>
                  </a:lnTo>
                  <a:lnTo>
                    <a:pt x="1876835" y="120331"/>
                  </a:lnTo>
                  <a:lnTo>
                    <a:pt x="1873484" y="123687"/>
                  </a:lnTo>
                  <a:lnTo>
                    <a:pt x="1870939" y="124740"/>
                  </a:lnTo>
                  <a:close/>
                </a:path>
                <a:path extrusionOk="0" h="3761104" w="2338070">
                  <a:moveTo>
                    <a:pt x="1614146" y="825747"/>
                  </a:moveTo>
                  <a:lnTo>
                    <a:pt x="1601196" y="821726"/>
                  </a:lnTo>
                  <a:lnTo>
                    <a:pt x="1590621" y="810758"/>
                  </a:lnTo>
                  <a:lnTo>
                    <a:pt x="1583492" y="794490"/>
                  </a:lnTo>
                  <a:lnTo>
                    <a:pt x="1580877" y="774570"/>
                  </a:lnTo>
                  <a:lnTo>
                    <a:pt x="1583492" y="754649"/>
                  </a:lnTo>
                  <a:lnTo>
                    <a:pt x="1590622" y="738381"/>
                  </a:lnTo>
                  <a:lnTo>
                    <a:pt x="1601196" y="727414"/>
                  </a:lnTo>
                  <a:lnTo>
                    <a:pt x="1614146" y="723392"/>
                  </a:lnTo>
                  <a:lnTo>
                    <a:pt x="1627095" y="727414"/>
                  </a:lnTo>
                  <a:lnTo>
                    <a:pt x="1637670" y="738382"/>
                  </a:lnTo>
                  <a:lnTo>
                    <a:pt x="1644800" y="754649"/>
                  </a:lnTo>
                  <a:lnTo>
                    <a:pt x="1647414" y="774570"/>
                  </a:lnTo>
                  <a:lnTo>
                    <a:pt x="1644800" y="794490"/>
                  </a:lnTo>
                  <a:lnTo>
                    <a:pt x="1637670" y="810758"/>
                  </a:lnTo>
                  <a:lnTo>
                    <a:pt x="1627095" y="821726"/>
                  </a:lnTo>
                  <a:lnTo>
                    <a:pt x="1614146" y="825747"/>
                  </a:lnTo>
                  <a:close/>
                </a:path>
                <a:path extrusionOk="0" h="3761104" w="2338070">
                  <a:moveTo>
                    <a:pt x="1946831" y="825747"/>
                  </a:moveTo>
                  <a:lnTo>
                    <a:pt x="1933881" y="821726"/>
                  </a:lnTo>
                  <a:lnTo>
                    <a:pt x="1923307" y="810758"/>
                  </a:lnTo>
                  <a:lnTo>
                    <a:pt x="1916177" y="794490"/>
                  </a:lnTo>
                  <a:lnTo>
                    <a:pt x="1913563" y="774570"/>
                  </a:lnTo>
                  <a:lnTo>
                    <a:pt x="1916177" y="754649"/>
                  </a:lnTo>
                  <a:lnTo>
                    <a:pt x="1923307" y="738381"/>
                  </a:lnTo>
                  <a:lnTo>
                    <a:pt x="1933882" y="727414"/>
                  </a:lnTo>
                  <a:lnTo>
                    <a:pt x="1946831" y="723392"/>
                  </a:lnTo>
                  <a:lnTo>
                    <a:pt x="1959781" y="727414"/>
                  </a:lnTo>
                  <a:lnTo>
                    <a:pt x="1970357" y="738382"/>
                  </a:lnTo>
                  <a:lnTo>
                    <a:pt x="1977487" y="754649"/>
                  </a:lnTo>
                  <a:lnTo>
                    <a:pt x="1980101" y="774570"/>
                  </a:lnTo>
                  <a:lnTo>
                    <a:pt x="1977487" y="794490"/>
                  </a:lnTo>
                  <a:lnTo>
                    <a:pt x="1970357" y="810758"/>
                  </a:lnTo>
                  <a:lnTo>
                    <a:pt x="1959781" y="821726"/>
                  </a:lnTo>
                  <a:lnTo>
                    <a:pt x="1946831" y="825747"/>
                  </a:lnTo>
                  <a:close/>
                </a:path>
                <a:path extrusionOk="0" h="3761104" w="2338070">
                  <a:moveTo>
                    <a:pt x="1856934" y="1015452"/>
                  </a:moveTo>
                  <a:lnTo>
                    <a:pt x="1766223" y="1015452"/>
                  </a:lnTo>
                  <a:lnTo>
                    <a:pt x="1798524" y="1014572"/>
                  </a:lnTo>
                  <a:lnTo>
                    <a:pt x="1829221" y="1007893"/>
                  </a:lnTo>
                  <a:lnTo>
                    <a:pt x="1846909" y="1000493"/>
                  </a:lnTo>
                  <a:lnTo>
                    <a:pt x="1863222" y="990336"/>
                  </a:lnTo>
                  <a:lnTo>
                    <a:pt x="1877473" y="977734"/>
                  </a:lnTo>
                  <a:lnTo>
                    <a:pt x="1888978" y="962997"/>
                  </a:lnTo>
                  <a:lnTo>
                    <a:pt x="1895175" y="958702"/>
                  </a:lnTo>
                  <a:lnTo>
                    <a:pt x="1902005" y="960045"/>
                  </a:lnTo>
                  <a:lnTo>
                    <a:pt x="1906399" y="965251"/>
                  </a:lnTo>
                  <a:lnTo>
                    <a:pt x="1905291" y="972541"/>
                  </a:lnTo>
                  <a:lnTo>
                    <a:pt x="1899318" y="981123"/>
                  </a:lnTo>
                  <a:lnTo>
                    <a:pt x="1892617" y="989134"/>
                  </a:lnTo>
                  <a:lnTo>
                    <a:pt x="1885255" y="996544"/>
                  </a:lnTo>
                  <a:lnTo>
                    <a:pt x="1877300" y="1003321"/>
                  </a:lnTo>
                  <a:lnTo>
                    <a:pt x="1856934" y="1015452"/>
                  </a:lnTo>
                  <a:close/>
                </a:path>
                <a:path extrusionOk="0" h="3761104" w="2338070">
                  <a:moveTo>
                    <a:pt x="1782682" y="1034089"/>
                  </a:moveTo>
                  <a:lnTo>
                    <a:pt x="1719415" y="1025297"/>
                  </a:lnTo>
                  <a:lnTo>
                    <a:pt x="1668030" y="996184"/>
                  </a:lnTo>
                  <a:lnTo>
                    <a:pt x="1646758" y="966319"/>
                  </a:lnTo>
                  <a:lnTo>
                    <a:pt x="1651086" y="961175"/>
                  </a:lnTo>
                  <a:lnTo>
                    <a:pt x="1657992" y="959786"/>
                  </a:lnTo>
                  <a:lnTo>
                    <a:pt x="1664401" y="963913"/>
                  </a:lnTo>
                  <a:lnTo>
                    <a:pt x="1672825" y="974603"/>
                  </a:lnTo>
                  <a:lnTo>
                    <a:pt x="1682490" y="984075"/>
                  </a:lnTo>
                  <a:lnTo>
                    <a:pt x="1693249" y="992296"/>
                  </a:lnTo>
                  <a:lnTo>
                    <a:pt x="1704953" y="999234"/>
                  </a:lnTo>
                  <a:lnTo>
                    <a:pt x="1734355" y="1010387"/>
                  </a:lnTo>
                  <a:lnTo>
                    <a:pt x="1766223" y="1015452"/>
                  </a:lnTo>
                  <a:lnTo>
                    <a:pt x="1856934" y="1015452"/>
                  </a:lnTo>
                  <a:lnTo>
                    <a:pt x="1848240" y="1020630"/>
                  </a:lnTo>
                  <a:lnTo>
                    <a:pt x="1816247" y="1030593"/>
                  </a:lnTo>
                  <a:lnTo>
                    <a:pt x="1782682" y="1034089"/>
                  </a:lnTo>
                  <a:close/>
                </a:path>
                <a:path extrusionOk="0" h="3761104" w="2338070">
                  <a:moveTo>
                    <a:pt x="61194" y="3421406"/>
                  </a:moveTo>
                  <a:lnTo>
                    <a:pt x="56114" y="3421406"/>
                  </a:lnTo>
                  <a:lnTo>
                    <a:pt x="51920" y="3417368"/>
                  </a:lnTo>
                  <a:lnTo>
                    <a:pt x="51587" y="3407040"/>
                  </a:lnTo>
                  <a:lnTo>
                    <a:pt x="55670" y="3402670"/>
                  </a:lnTo>
                  <a:lnTo>
                    <a:pt x="137283" y="3400035"/>
                  </a:lnTo>
                  <a:lnTo>
                    <a:pt x="142855" y="3400096"/>
                  </a:lnTo>
                  <a:lnTo>
                    <a:pt x="146865" y="3403974"/>
                  </a:lnTo>
                  <a:lnTo>
                    <a:pt x="147197" y="3414400"/>
                  </a:lnTo>
                  <a:lnTo>
                    <a:pt x="143114" y="3418771"/>
                  </a:lnTo>
                  <a:lnTo>
                    <a:pt x="61194" y="3421406"/>
                  </a:lnTo>
                  <a:close/>
                </a:path>
                <a:path extrusionOk="0" h="3761104" w="2338070">
                  <a:moveTo>
                    <a:pt x="93334" y="3492930"/>
                  </a:moveTo>
                  <a:lnTo>
                    <a:pt x="88032" y="3492930"/>
                  </a:lnTo>
                  <a:lnTo>
                    <a:pt x="26003" y="3490234"/>
                  </a:lnTo>
                  <a:lnTo>
                    <a:pt x="21956" y="3485815"/>
                  </a:lnTo>
                  <a:lnTo>
                    <a:pt x="22422" y="3475374"/>
                  </a:lnTo>
                  <a:lnTo>
                    <a:pt x="27367" y="3471077"/>
                  </a:lnTo>
                  <a:lnTo>
                    <a:pt x="32029" y="3471570"/>
                  </a:lnTo>
                  <a:lnTo>
                    <a:pt x="93924" y="3474254"/>
                  </a:lnTo>
                  <a:lnTo>
                    <a:pt x="97971" y="3478674"/>
                  </a:lnTo>
                  <a:lnTo>
                    <a:pt x="97517" y="3488965"/>
                  </a:lnTo>
                  <a:lnTo>
                    <a:pt x="93334" y="3492930"/>
                  </a:lnTo>
                  <a:close/>
                </a:path>
                <a:path extrusionOk="0" h="3761104" w="2338070">
                  <a:moveTo>
                    <a:pt x="125562" y="3554593"/>
                  </a:moveTo>
                  <a:lnTo>
                    <a:pt x="4232" y="3554593"/>
                  </a:lnTo>
                  <a:lnTo>
                    <a:pt x="0" y="3550358"/>
                  </a:lnTo>
                  <a:lnTo>
                    <a:pt x="0" y="3539918"/>
                  </a:lnTo>
                  <a:lnTo>
                    <a:pt x="4230" y="3535684"/>
                  </a:lnTo>
                  <a:lnTo>
                    <a:pt x="125562" y="3535684"/>
                  </a:lnTo>
                  <a:lnTo>
                    <a:pt x="129793" y="3539918"/>
                  </a:lnTo>
                  <a:lnTo>
                    <a:pt x="129793" y="3550358"/>
                  </a:lnTo>
                  <a:lnTo>
                    <a:pt x="125562" y="3554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" name="Google Shape;71;p2"/>
          <p:cNvSpPr/>
          <p:nvPr/>
        </p:nvSpPr>
        <p:spPr>
          <a:xfrm>
            <a:off x="14652575" y="73252"/>
            <a:ext cx="3637915" cy="4114800"/>
          </a:xfrm>
          <a:custGeom>
            <a:rect b="b" l="l" r="r" t="t"/>
            <a:pathLst>
              <a:path extrusionOk="0" h="4114800" w="3637915">
                <a:moveTo>
                  <a:pt x="1166710" y="411480"/>
                </a:moveTo>
                <a:lnTo>
                  <a:pt x="754938" y="411480"/>
                </a:lnTo>
                <a:lnTo>
                  <a:pt x="754938" y="548640"/>
                </a:lnTo>
                <a:lnTo>
                  <a:pt x="1166710" y="548640"/>
                </a:lnTo>
                <a:lnTo>
                  <a:pt x="1166710" y="411480"/>
                </a:lnTo>
                <a:close/>
              </a:path>
              <a:path extrusionOk="0" h="4114800" w="3637915">
                <a:moveTo>
                  <a:pt x="1235341" y="3634740"/>
                </a:moveTo>
                <a:lnTo>
                  <a:pt x="754938" y="3634740"/>
                </a:lnTo>
                <a:lnTo>
                  <a:pt x="754938" y="3771900"/>
                </a:lnTo>
                <a:lnTo>
                  <a:pt x="1235341" y="3771900"/>
                </a:lnTo>
                <a:lnTo>
                  <a:pt x="1235341" y="3634740"/>
                </a:lnTo>
                <a:close/>
              </a:path>
              <a:path extrusionOk="0" h="4114800" w="3637915">
                <a:moveTo>
                  <a:pt x="1235341" y="3291840"/>
                </a:moveTo>
                <a:lnTo>
                  <a:pt x="754938" y="3291840"/>
                </a:lnTo>
                <a:lnTo>
                  <a:pt x="754938" y="3429000"/>
                </a:lnTo>
                <a:lnTo>
                  <a:pt x="1235341" y="3429000"/>
                </a:lnTo>
                <a:lnTo>
                  <a:pt x="1235341" y="3291840"/>
                </a:lnTo>
                <a:close/>
              </a:path>
              <a:path extrusionOk="0" h="4114800" w="3637915">
                <a:moveTo>
                  <a:pt x="1235341" y="2948940"/>
                </a:moveTo>
                <a:lnTo>
                  <a:pt x="754938" y="2948940"/>
                </a:lnTo>
                <a:lnTo>
                  <a:pt x="754938" y="3086100"/>
                </a:lnTo>
                <a:lnTo>
                  <a:pt x="1235341" y="3086100"/>
                </a:lnTo>
                <a:lnTo>
                  <a:pt x="1235341" y="2948940"/>
                </a:lnTo>
                <a:close/>
              </a:path>
              <a:path extrusionOk="0" h="4114800" w="3637915">
                <a:moveTo>
                  <a:pt x="1372603" y="754380"/>
                </a:moveTo>
                <a:lnTo>
                  <a:pt x="754938" y="754380"/>
                </a:lnTo>
                <a:lnTo>
                  <a:pt x="754938" y="891540"/>
                </a:lnTo>
                <a:lnTo>
                  <a:pt x="1372603" y="891540"/>
                </a:lnTo>
                <a:lnTo>
                  <a:pt x="1372603" y="754380"/>
                </a:lnTo>
                <a:close/>
              </a:path>
              <a:path extrusionOk="0" h="4114800" w="3637915">
                <a:moveTo>
                  <a:pt x="1578495" y="2468880"/>
                </a:moveTo>
                <a:lnTo>
                  <a:pt x="1372603" y="2468880"/>
                </a:lnTo>
                <a:lnTo>
                  <a:pt x="1372603" y="1234440"/>
                </a:lnTo>
                <a:lnTo>
                  <a:pt x="1372603" y="1165860"/>
                </a:lnTo>
                <a:lnTo>
                  <a:pt x="1367675" y="1137780"/>
                </a:lnTo>
                <a:lnTo>
                  <a:pt x="1353731" y="1116139"/>
                </a:lnTo>
                <a:lnTo>
                  <a:pt x="1332077" y="1102207"/>
                </a:lnTo>
                <a:lnTo>
                  <a:pt x="1303972" y="1097280"/>
                </a:lnTo>
                <a:lnTo>
                  <a:pt x="1235341" y="1097280"/>
                </a:lnTo>
                <a:lnTo>
                  <a:pt x="1235341" y="1234440"/>
                </a:lnTo>
                <a:lnTo>
                  <a:pt x="1235341" y="2468880"/>
                </a:lnTo>
                <a:lnTo>
                  <a:pt x="960818" y="2468880"/>
                </a:lnTo>
                <a:lnTo>
                  <a:pt x="960818" y="1714500"/>
                </a:lnTo>
                <a:lnTo>
                  <a:pt x="960818" y="1234440"/>
                </a:lnTo>
                <a:lnTo>
                  <a:pt x="1235341" y="1234440"/>
                </a:lnTo>
                <a:lnTo>
                  <a:pt x="1235341" y="1097280"/>
                </a:lnTo>
                <a:lnTo>
                  <a:pt x="892187" y="1097280"/>
                </a:lnTo>
                <a:lnTo>
                  <a:pt x="864095" y="1102207"/>
                </a:lnTo>
                <a:lnTo>
                  <a:pt x="842441" y="1116139"/>
                </a:lnTo>
                <a:lnTo>
                  <a:pt x="828497" y="1137780"/>
                </a:lnTo>
                <a:lnTo>
                  <a:pt x="823569" y="1165860"/>
                </a:lnTo>
                <a:lnTo>
                  <a:pt x="823569" y="1577340"/>
                </a:lnTo>
                <a:lnTo>
                  <a:pt x="823569" y="1714500"/>
                </a:lnTo>
                <a:lnTo>
                  <a:pt x="823569" y="2468880"/>
                </a:lnTo>
                <a:lnTo>
                  <a:pt x="549046" y="2468880"/>
                </a:lnTo>
                <a:lnTo>
                  <a:pt x="549046" y="2057400"/>
                </a:lnTo>
                <a:lnTo>
                  <a:pt x="549046" y="1714500"/>
                </a:lnTo>
                <a:lnTo>
                  <a:pt x="823569" y="1714500"/>
                </a:lnTo>
                <a:lnTo>
                  <a:pt x="823569" y="1577340"/>
                </a:lnTo>
                <a:lnTo>
                  <a:pt x="480415" y="1577340"/>
                </a:lnTo>
                <a:lnTo>
                  <a:pt x="452310" y="1582267"/>
                </a:lnTo>
                <a:lnTo>
                  <a:pt x="430657" y="1596199"/>
                </a:lnTo>
                <a:lnTo>
                  <a:pt x="416712" y="1617840"/>
                </a:lnTo>
                <a:lnTo>
                  <a:pt x="411784" y="1645920"/>
                </a:lnTo>
                <a:lnTo>
                  <a:pt x="411784" y="1920240"/>
                </a:lnTo>
                <a:lnTo>
                  <a:pt x="411784" y="2057400"/>
                </a:lnTo>
                <a:lnTo>
                  <a:pt x="411784" y="2468880"/>
                </a:lnTo>
                <a:lnTo>
                  <a:pt x="137261" y="2468880"/>
                </a:lnTo>
                <a:lnTo>
                  <a:pt x="137261" y="2057400"/>
                </a:lnTo>
                <a:lnTo>
                  <a:pt x="411784" y="2057400"/>
                </a:lnTo>
                <a:lnTo>
                  <a:pt x="411784" y="1920240"/>
                </a:lnTo>
                <a:lnTo>
                  <a:pt x="68630" y="1920240"/>
                </a:lnTo>
                <a:lnTo>
                  <a:pt x="40525" y="1925167"/>
                </a:lnTo>
                <a:lnTo>
                  <a:pt x="18872" y="1939099"/>
                </a:lnTo>
                <a:lnTo>
                  <a:pt x="4927" y="1960740"/>
                </a:lnTo>
                <a:lnTo>
                  <a:pt x="0" y="1988820"/>
                </a:lnTo>
                <a:lnTo>
                  <a:pt x="0" y="2537460"/>
                </a:lnTo>
                <a:lnTo>
                  <a:pt x="4927" y="2565527"/>
                </a:lnTo>
                <a:lnTo>
                  <a:pt x="18872" y="2587180"/>
                </a:lnTo>
                <a:lnTo>
                  <a:pt x="40525" y="2601112"/>
                </a:lnTo>
                <a:lnTo>
                  <a:pt x="68630" y="2606040"/>
                </a:lnTo>
                <a:lnTo>
                  <a:pt x="1578495" y="2606040"/>
                </a:lnTo>
                <a:lnTo>
                  <a:pt x="1578495" y="2468880"/>
                </a:lnTo>
                <a:close/>
              </a:path>
              <a:path extrusionOk="0" h="4114800" w="3637915">
                <a:moveTo>
                  <a:pt x="1921649" y="3634740"/>
                </a:moveTo>
                <a:lnTo>
                  <a:pt x="1441234" y="3634740"/>
                </a:lnTo>
                <a:lnTo>
                  <a:pt x="1441234" y="3771900"/>
                </a:lnTo>
                <a:lnTo>
                  <a:pt x="1921649" y="3771900"/>
                </a:lnTo>
                <a:lnTo>
                  <a:pt x="1921649" y="3634740"/>
                </a:lnTo>
                <a:close/>
              </a:path>
              <a:path extrusionOk="0" h="4114800" w="3637915">
                <a:moveTo>
                  <a:pt x="1921649" y="3291840"/>
                </a:moveTo>
                <a:lnTo>
                  <a:pt x="1441234" y="3291840"/>
                </a:lnTo>
                <a:lnTo>
                  <a:pt x="1441234" y="3429000"/>
                </a:lnTo>
                <a:lnTo>
                  <a:pt x="1921649" y="3429000"/>
                </a:lnTo>
                <a:lnTo>
                  <a:pt x="1921649" y="3291840"/>
                </a:lnTo>
                <a:close/>
              </a:path>
              <a:path extrusionOk="0" h="4114800" w="3637915">
                <a:moveTo>
                  <a:pt x="1921649" y="2948940"/>
                </a:moveTo>
                <a:lnTo>
                  <a:pt x="1441234" y="2948940"/>
                </a:lnTo>
                <a:lnTo>
                  <a:pt x="1441234" y="3086100"/>
                </a:lnTo>
                <a:lnTo>
                  <a:pt x="1921649" y="3086100"/>
                </a:lnTo>
                <a:lnTo>
                  <a:pt x="1921649" y="2948940"/>
                </a:lnTo>
                <a:close/>
              </a:path>
              <a:path extrusionOk="0" h="4114800" w="3637915">
                <a:moveTo>
                  <a:pt x="2607957" y="3634740"/>
                </a:moveTo>
                <a:lnTo>
                  <a:pt x="2127542" y="3634740"/>
                </a:lnTo>
                <a:lnTo>
                  <a:pt x="2127542" y="3771900"/>
                </a:lnTo>
                <a:lnTo>
                  <a:pt x="2607957" y="3771900"/>
                </a:lnTo>
                <a:lnTo>
                  <a:pt x="2607957" y="3634740"/>
                </a:lnTo>
                <a:close/>
              </a:path>
              <a:path extrusionOk="0" h="4114800" w="3637915">
                <a:moveTo>
                  <a:pt x="2607957" y="3291840"/>
                </a:moveTo>
                <a:lnTo>
                  <a:pt x="2127542" y="3291840"/>
                </a:lnTo>
                <a:lnTo>
                  <a:pt x="2127542" y="3429000"/>
                </a:lnTo>
                <a:lnTo>
                  <a:pt x="2607957" y="3429000"/>
                </a:lnTo>
                <a:lnTo>
                  <a:pt x="2607957" y="3291840"/>
                </a:lnTo>
                <a:close/>
              </a:path>
              <a:path extrusionOk="0" h="4114800" w="3637915">
                <a:moveTo>
                  <a:pt x="2607957" y="2948940"/>
                </a:moveTo>
                <a:lnTo>
                  <a:pt x="2127542" y="2948940"/>
                </a:lnTo>
                <a:lnTo>
                  <a:pt x="2127542" y="3086100"/>
                </a:lnTo>
                <a:lnTo>
                  <a:pt x="2607957" y="3086100"/>
                </a:lnTo>
                <a:lnTo>
                  <a:pt x="2607957" y="2948940"/>
                </a:lnTo>
                <a:close/>
              </a:path>
              <a:path extrusionOk="0" h="4114800" w="3637915">
                <a:moveTo>
                  <a:pt x="3157004" y="2606040"/>
                </a:moveTo>
                <a:lnTo>
                  <a:pt x="1715757" y="2606040"/>
                </a:lnTo>
                <a:lnTo>
                  <a:pt x="1715757" y="2743200"/>
                </a:lnTo>
                <a:lnTo>
                  <a:pt x="3157004" y="2743200"/>
                </a:lnTo>
                <a:lnTo>
                  <a:pt x="3157004" y="2606040"/>
                </a:lnTo>
                <a:close/>
              </a:path>
              <a:path extrusionOk="0" h="4114800" w="3637915">
                <a:moveTo>
                  <a:pt x="3157004" y="2263140"/>
                </a:moveTo>
                <a:lnTo>
                  <a:pt x="1715757" y="2263140"/>
                </a:lnTo>
                <a:lnTo>
                  <a:pt x="1715757" y="2400300"/>
                </a:lnTo>
                <a:lnTo>
                  <a:pt x="3157004" y="2400300"/>
                </a:lnTo>
                <a:lnTo>
                  <a:pt x="3157004" y="2263140"/>
                </a:lnTo>
                <a:close/>
              </a:path>
              <a:path extrusionOk="0" h="4114800" w="3637915">
                <a:moveTo>
                  <a:pt x="3157004" y="1920240"/>
                </a:moveTo>
                <a:lnTo>
                  <a:pt x="1715757" y="1920240"/>
                </a:lnTo>
                <a:lnTo>
                  <a:pt x="1715757" y="2057400"/>
                </a:lnTo>
                <a:lnTo>
                  <a:pt x="3157004" y="2057400"/>
                </a:lnTo>
                <a:lnTo>
                  <a:pt x="3157004" y="1920240"/>
                </a:lnTo>
                <a:close/>
              </a:path>
              <a:path extrusionOk="0" h="4114800" w="3637915">
                <a:moveTo>
                  <a:pt x="3225635" y="480060"/>
                </a:moveTo>
                <a:lnTo>
                  <a:pt x="3220694" y="451980"/>
                </a:lnTo>
                <a:lnTo>
                  <a:pt x="3206762" y="430339"/>
                </a:lnTo>
                <a:lnTo>
                  <a:pt x="3185096" y="416407"/>
                </a:lnTo>
                <a:lnTo>
                  <a:pt x="3157004" y="411480"/>
                </a:lnTo>
                <a:lnTo>
                  <a:pt x="3088373" y="411480"/>
                </a:lnTo>
                <a:lnTo>
                  <a:pt x="3088373" y="548640"/>
                </a:lnTo>
                <a:lnTo>
                  <a:pt x="3088373" y="822960"/>
                </a:lnTo>
                <a:lnTo>
                  <a:pt x="3088373" y="960120"/>
                </a:lnTo>
                <a:lnTo>
                  <a:pt x="3088373" y="1577340"/>
                </a:lnTo>
                <a:lnTo>
                  <a:pt x="2264803" y="1577340"/>
                </a:lnTo>
                <a:lnTo>
                  <a:pt x="2264803" y="960120"/>
                </a:lnTo>
                <a:lnTo>
                  <a:pt x="3088373" y="960120"/>
                </a:lnTo>
                <a:lnTo>
                  <a:pt x="3088373" y="822960"/>
                </a:lnTo>
                <a:lnTo>
                  <a:pt x="2264803" y="822960"/>
                </a:lnTo>
                <a:lnTo>
                  <a:pt x="2264803" y="548640"/>
                </a:lnTo>
                <a:lnTo>
                  <a:pt x="3088373" y="548640"/>
                </a:lnTo>
                <a:lnTo>
                  <a:pt x="3088373" y="411480"/>
                </a:lnTo>
                <a:lnTo>
                  <a:pt x="2127542" y="411480"/>
                </a:lnTo>
                <a:lnTo>
                  <a:pt x="2127542" y="548640"/>
                </a:lnTo>
                <a:lnTo>
                  <a:pt x="2127542" y="822960"/>
                </a:lnTo>
                <a:lnTo>
                  <a:pt x="2127542" y="960120"/>
                </a:lnTo>
                <a:lnTo>
                  <a:pt x="2127542" y="1577340"/>
                </a:lnTo>
                <a:lnTo>
                  <a:pt x="1784388" y="1577340"/>
                </a:lnTo>
                <a:lnTo>
                  <a:pt x="1784388" y="960120"/>
                </a:lnTo>
                <a:lnTo>
                  <a:pt x="2127542" y="960120"/>
                </a:lnTo>
                <a:lnTo>
                  <a:pt x="2127542" y="822960"/>
                </a:lnTo>
                <a:lnTo>
                  <a:pt x="1784388" y="822960"/>
                </a:lnTo>
                <a:lnTo>
                  <a:pt x="1784388" y="548640"/>
                </a:lnTo>
                <a:lnTo>
                  <a:pt x="2127542" y="548640"/>
                </a:lnTo>
                <a:lnTo>
                  <a:pt x="2127542" y="411480"/>
                </a:lnTo>
                <a:lnTo>
                  <a:pt x="1715757" y="411480"/>
                </a:lnTo>
                <a:lnTo>
                  <a:pt x="1687664" y="416407"/>
                </a:lnTo>
                <a:lnTo>
                  <a:pt x="1665998" y="430339"/>
                </a:lnTo>
                <a:lnTo>
                  <a:pt x="1652066" y="451980"/>
                </a:lnTo>
                <a:lnTo>
                  <a:pt x="1647126" y="480060"/>
                </a:lnTo>
                <a:lnTo>
                  <a:pt x="1647126" y="1645920"/>
                </a:lnTo>
                <a:lnTo>
                  <a:pt x="1652066" y="1673987"/>
                </a:lnTo>
                <a:lnTo>
                  <a:pt x="1665998" y="1695640"/>
                </a:lnTo>
                <a:lnTo>
                  <a:pt x="1687664" y="1709572"/>
                </a:lnTo>
                <a:lnTo>
                  <a:pt x="1715757" y="1714500"/>
                </a:lnTo>
                <a:lnTo>
                  <a:pt x="3157004" y="1714500"/>
                </a:lnTo>
                <a:lnTo>
                  <a:pt x="3185096" y="1709572"/>
                </a:lnTo>
                <a:lnTo>
                  <a:pt x="3206762" y="1695640"/>
                </a:lnTo>
                <a:lnTo>
                  <a:pt x="3220694" y="1673987"/>
                </a:lnTo>
                <a:lnTo>
                  <a:pt x="3225635" y="1645920"/>
                </a:lnTo>
                <a:lnTo>
                  <a:pt x="3225635" y="1577340"/>
                </a:lnTo>
                <a:lnTo>
                  <a:pt x="3225635" y="960120"/>
                </a:lnTo>
                <a:lnTo>
                  <a:pt x="3225635" y="822960"/>
                </a:lnTo>
                <a:lnTo>
                  <a:pt x="3225635" y="548640"/>
                </a:lnTo>
                <a:lnTo>
                  <a:pt x="3225635" y="480060"/>
                </a:lnTo>
                <a:close/>
              </a:path>
              <a:path extrusionOk="0" h="4114800" w="3637915">
                <a:moveTo>
                  <a:pt x="3637419" y="68580"/>
                </a:moveTo>
                <a:lnTo>
                  <a:pt x="3632479" y="40500"/>
                </a:lnTo>
                <a:lnTo>
                  <a:pt x="3618547" y="18859"/>
                </a:lnTo>
                <a:lnTo>
                  <a:pt x="3596881" y="4927"/>
                </a:lnTo>
                <a:lnTo>
                  <a:pt x="3568789" y="0"/>
                </a:lnTo>
                <a:lnTo>
                  <a:pt x="480415" y="0"/>
                </a:lnTo>
                <a:lnTo>
                  <a:pt x="452310" y="4927"/>
                </a:lnTo>
                <a:lnTo>
                  <a:pt x="430657" y="18859"/>
                </a:lnTo>
                <a:lnTo>
                  <a:pt x="416712" y="40500"/>
                </a:lnTo>
                <a:lnTo>
                  <a:pt x="411784" y="68580"/>
                </a:lnTo>
                <a:lnTo>
                  <a:pt x="411784" y="1028700"/>
                </a:lnTo>
                <a:lnTo>
                  <a:pt x="549046" y="1028700"/>
                </a:lnTo>
                <a:lnTo>
                  <a:pt x="549046" y="137160"/>
                </a:lnTo>
                <a:lnTo>
                  <a:pt x="3500158" y="137160"/>
                </a:lnTo>
                <a:lnTo>
                  <a:pt x="3500158" y="3291840"/>
                </a:lnTo>
                <a:lnTo>
                  <a:pt x="3404070" y="3291840"/>
                </a:lnTo>
                <a:lnTo>
                  <a:pt x="3404070" y="3429000"/>
                </a:lnTo>
                <a:lnTo>
                  <a:pt x="2951111" y="3881628"/>
                </a:lnTo>
                <a:lnTo>
                  <a:pt x="2951111" y="3429000"/>
                </a:lnTo>
                <a:lnTo>
                  <a:pt x="3404070" y="3429000"/>
                </a:lnTo>
                <a:lnTo>
                  <a:pt x="3404070" y="3291840"/>
                </a:lnTo>
                <a:lnTo>
                  <a:pt x="2882481" y="3291840"/>
                </a:lnTo>
                <a:lnTo>
                  <a:pt x="2854388" y="3296767"/>
                </a:lnTo>
                <a:lnTo>
                  <a:pt x="2832722" y="3310699"/>
                </a:lnTo>
                <a:lnTo>
                  <a:pt x="2818777" y="3332340"/>
                </a:lnTo>
                <a:lnTo>
                  <a:pt x="2813850" y="3360420"/>
                </a:lnTo>
                <a:lnTo>
                  <a:pt x="2813850" y="3977640"/>
                </a:lnTo>
                <a:lnTo>
                  <a:pt x="549046" y="3977640"/>
                </a:lnTo>
                <a:lnTo>
                  <a:pt x="549046" y="2948940"/>
                </a:lnTo>
                <a:lnTo>
                  <a:pt x="411784" y="2948940"/>
                </a:lnTo>
                <a:lnTo>
                  <a:pt x="411784" y="4046220"/>
                </a:lnTo>
                <a:lnTo>
                  <a:pt x="416712" y="4074287"/>
                </a:lnTo>
                <a:lnTo>
                  <a:pt x="430657" y="4095940"/>
                </a:lnTo>
                <a:lnTo>
                  <a:pt x="452310" y="4109872"/>
                </a:lnTo>
                <a:lnTo>
                  <a:pt x="480415" y="4114800"/>
                </a:lnTo>
                <a:lnTo>
                  <a:pt x="2882481" y="4114800"/>
                </a:lnTo>
                <a:lnTo>
                  <a:pt x="2920123" y="4103230"/>
                </a:lnTo>
                <a:lnTo>
                  <a:pt x="3047187" y="3977640"/>
                </a:lnTo>
                <a:lnTo>
                  <a:pt x="3143275" y="3881628"/>
                </a:lnTo>
                <a:lnTo>
                  <a:pt x="3596233" y="3429000"/>
                </a:lnTo>
                <a:lnTo>
                  <a:pt x="3623691" y="3401568"/>
                </a:lnTo>
                <a:lnTo>
                  <a:pt x="3623691" y="3394710"/>
                </a:lnTo>
                <a:lnTo>
                  <a:pt x="3630549" y="3387852"/>
                </a:lnTo>
                <a:lnTo>
                  <a:pt x="3630549" y="3380994"/>
                </a:lnTo>
                <a:lnTo>
                  <a:pt x="3637419" y="3374136"/>
                </a:lnTo>
                <a:lnTo>
                  <a:pt x="3637419" y="137160"/>
                </a:lnTo>
                <a:lnTo>
                  <a:pt x="3637419" y="685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2"/>
          <p:cNvSpPr txBox="1"/>
          <p:nvPr>
            <p:ph type="title"/>
          </p:nvPr>
        </p:nvSpPr>
        <p:spPr>
          <a:xfrm>
            <a:off x="5530743" y="1353099"/>
            <a:ext cx="8749665" cy="98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50"/>
              <a:t>Topics of presentation</a:t>
            </a:r>
            <a:endParaRPr sz="6250"/>
          </a:p>
        </p:txBody>
      </p:sp>
      <p:sp>
        <p:nvSpPr>
          <p:cNvPr id="73" name="Google Shape;73;p2"/>
          <p:cNvSpPr txBox="1"/>
          <p:nvPr/>
        </p:nvSpPr>
        <p:spPr>
          <a:xfrm>
            <a:off x="5105785" y="3129972"/>
            <a:ext cx="8076565" cy="528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-635" lvl="0" marL="12065" marR="5080" rtl="0" algn="ctr">
              <a:lnSpc>
                <a:spcPct val="118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>
                <a:latin typeface="Tahoma"/>
                <a:ea typeface="Tahoma"/>
                <a:cs typeface="Tahoma"/>
                <a:sym typeface="Tahoma"/>
              </a:rPr>
              <a:t>Definition of Insider Trading Regulations of Insider Trading Data Sources</a:t>
            </a:r>
            <a:endParaRPr sz="4350">
              <a:latin typeface="Tahoma"/>
              <a:ea typeface="Tahoma"/>
              <a:cs typeface="Tahoma"/>
              <a:sym typeface="Tahoma"/>
            </a:endParaRPr>
          </a:p>
          <a:p>
            <a:pPr indent="-634" lvl="0" marL="730250" marR="722630" rtl="0" algn="ctr">
              <a:lnSpc>
                <a:spcPct val="11908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4350">
                <a:latin typeface="Tahoma"/>
                <a:ea typeface="Tahoma"/>
                <a:cs typeface="Tahoma"/>
                <a:sym typeface="Tahoma"/>
              </a:rPr>
              <a:t>Look into the Dataset Scoring insider Trades Copy-Trading Strategies</a:t>
            </a:r>
            <a:endParaRPr sz="435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43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>
                <a:latin typeface="Tahoma"/>
                <a:ea typeface="Tahoma"/>
                <a:cs typeface="Tahoma"/>
                <a:sym typeface="Tahoma"/>
              </a:rPr>
              <a:t>Analysis of chosen strategy</a:t>
            </a:r>
            <a:endParaRPr sz="435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19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>
                <a:latin typeface="Tahoma"/>
                <a:ea typeface="Tahoma"/>
                <a:cs typeface="Tahoma"/>
                <a:sym typeface="Tahoma"/>
              </a:rPr>
              <a:t>Conclusion</a:t>
            </a:r>
            <a:endParaRPr sz="43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2ec0fca56b2_1_81"/>
          <p:cNvGrpSpPr/>
          <p:nvPr/>
        </p:nvGrpSpPr>
        <p:grpSpPr>
          <a:xfrm>
            <a:off x="0" y="0"/>
            <a:ext cx="18119480" cy="10052475"/>
            <a:chOff x="0" y="0"/>
            <a:chExt cx="18119480" cy="10052475"/>
          </a:xfrm>
        </p:grpSpPr>
        <p:pic>
          <p:nvPicPr>
            <p:cNvPr id="329" name="Google Shape;329;g2ec0fca56b2_1_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924674" cy="470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g2ec0fca56b2_1_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055" y="1784776"/>
              <a:ext cx="16725900" cy="826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g2ec0fca56b2_1_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86073"/>
              <a:ext cx="1724198" cy="160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g2ec0fca56b2_1_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938256" y="170222"/>
              <a:ext cx="2181224" cy="161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g2ec0fca56b2_1_81"/>
          <p:cNvSpPr txBox="1"/>
          <p:nvPr>
            <p:ph type="title"/>
          </p:nvPr>
        </p:nvSpPr>
        <p:spPr>
          <a:xfrm>
            <a:off x="692258" y="131006"/>
            <a:ext cx="16903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525">
            <a:spAutoFit/>
          </a:bodyPr>
          <a:lstStyle/>
          <a:p>
            <a:pPr indent="0" lvl="0" marL="2190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Example of one of the top performers</a:t>
            </a:r>
            <a:endParaRPr sz="5000"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g2ec0fca56b2_1_90"/>
          <p:cNvGrpSpPr/>
          <p:nvPr/>
        </p:nvGrpSpPr>
        <p:grpSpPr>
          <a:xfrm>
            <a:off x="1906002" y="0"/>
            <a:ext cx="16381960" cy="10253819"/>
            <a:chOff x="1906002" y="0"/>
            <a:chExt cx="16381960" cy="10253819"/>
          </a:xfrm>
        </p:grpSpPr>
        <p:pic>
          <p:nvPicPr>
            <p:cNvPr id="339" name="Google Shape;339;g2ec0fca56b2_1_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45560" y="0"/>
              <a:ext cx="11949557" cy="1697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g2ec0fca56b2_1_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6002" y="1700370"/>
              <a:ext cx="14478000" cy="855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g2ec0fca56b2_1_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887662" y="84288"/>
              <a:ext cx="2400300" cy="2105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g2ec0fca56b2_1_90"/>
          <p:cNvSpPr txBox="1"/>
          <p:nvPr>
            <p:ph type="title"/>
          </p:nvPr>
        </p:nvSpPr>
        <p:spPr>
          <a:xfrm>
            <a:off x="692258" y="131006"/>
            <a:ext cx="169035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9225">
            <a:spAutoFit/>
          </a:bodyPr>
          <a:lstStyle/>
          <a:p>
            <a:pPr indent="0" lvl="0" marL="43573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Performance of strategy</a:t>
            </a:r>
            <a:endParaRPr sz="4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110" y="372940"/>
            <a:ext cx="13774605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>
            <p:ph type="title"/>
          </p:nvPr>
        </p:nvSpPr>
        <p:spPr>
          <a:xfrm>
            <a:off x="6025678" y="2625186"/>
            <a:ext cx="7385522" cy="1397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Analysis of</a:t>
            </a:r>
            <a:endParaRPr sz="9000"/>
          </a:p>
        </p:txBody>
      </p:sp>
      <p:sp>
        <p:nvSpPr>
          <p:cNvPr id="349" name="Google Shape;349;p22"/>
          <p:cNvSpPr txBox="1"/>
          <p:nvPr/>
        </p:nvSpPr>
        <p:spPr>
          <a:xfrm>
            <a:off x="4647827" y="3996786"/>
            <a:ext cx="899223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Tahoma"/>
                <a:ea typeface="Tahoma"/>
                <a:cs typeface="Tahoma"/>
                <a:sym typeface="Tahoma"/>
              </a:rPr>
              <a:t>chosen strategy</a:t>
            </a:r>
            <a:endParaRPr sz="9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50" name="Google Shape;350;p22"/>
          <p:cNvGrpSpPr/>
          <p:nvPr/>
        </p:nvGrpSpPr>
        <p:grpSpPr>
          <a:xfrm>
            <a:off x="11640279" y="0"/>
            <a:ext cx="6647720" cy="4238167"/>
            <a:chOff x="11640279" y="0"/>
            <a:chExt cx="6647720" cy="4238167"/>
          </a:xfrm>
        </p:grpSpPr>
        <p:pic>
          <p:nvPicPr>
            <p:cNvPr id="351" name="Google Shape;35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40279" y="0"/>
              <a:ext cx="6647720" cy="4238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16604" y="0"/>
              <a:ext cx="2571395" cy="2285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22"/>
          <p:cNvSpPr/>
          <p:nvPr/>
        </p:nvSpPr>
        <p:spPr>
          <a:xfrm>
            <a:off x="668616" y="2626628"/>
            <a:ext cx="188595" cy="147320"/>
          </a:xfrm>
          <a:custGeom>
            <a:rect b="b" l="l" r="r" t="t"/>
            <a:pathLst>
              <a:path extrusionOk="0" h="147319" w="188594">
                <a:moveTo>
                  <a:pt x="188437" y="146807"/>
                </a:moveTo>
                <a:lnTo>
                  <a:pt x="0" y="146807"/>
                </a:lnTo>
                <a:lnTo>
                  <a:pt x="0" y="0"/>
                </a:lnTo>
                <a:lnTo>
                  <a:pt x="188437" y="0"/>
                </a:lnTo>
                <a:lnTo>
                  <a:pt x="188437" y="146807"/>
                </a:lnTo>
                <a:close/>
              </a:path>
            </a:pathLst>
          </a:custGeom>
          <a:solidFill>
            <a:srgbClr val="D4DE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4" name="Google Shape;354;p22"/>
          <p:cNvGrpSpPr/>
          <p:nvPr/>
        </p:nvGrpSpPr>
        <p:grpSpPr>
          <a:xfrm>
            <a:off x="15254" y="26484"/>
            <a:ext cx="17447622" cy="10226490"/>
            <a:chOff x="15254" y="26484"/>
            <a:chExt cx="17447622" cy="10226490"/>
          </a:xfrm>
        </p:grpSpPr>
        <p:pic>
          <p:nvPicPr>
            <p:cNvPr id="355" name="Google Shape;355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652" y="5944099"/>
              <a:ext cx="3837316" cy="430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86202" y="8657666"/>
              <a:ext cx="3876674" cy="1200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22"/>
            <p:cNvSpPr/>
            <p:nvPr/>
          </p:nvSpPr>
          <p:spPr>
            <a:xfrm>
              <a:off x="15254" y="26484"/>
              <a:ext cx="5586730" cy="3911600"/>
            </a:xfrm>
            <a:custGeom>
              <a:rect b="b" l="l" r="r" t="t"/>
              <a:pathLst>
                <a:path extrusionOk="0" h="3911600" w="5586730">
                  <a:moveTo>
                    <a:pt x="4735348" y="3911599"/>
                  </a:moveTo>
                  <a:lnTo>
                    <a:pt x="168810" y="3911599"/>
                  </a:lnTo>
                  <a:lnTo>
                    <a:pt x="146058" y="3873499"/>
                  </a:lnTo>
                  <a:lnTo>
                    <a:pt x="125371" y="3822699"/>
                  </a:lnTo>
                  <a:lnTo>
                    <a:pt x="106520" y="3784599"/>
                  </a:lnTo>
                  <a:lnTo>
                    <a:pt x="89275" y="3746499"/>
                  </a:lnTo>
                  <a:lnTo>
                    <a:pt x="81245" y="3721099"/>
                  </a:lnTo>
                  <a:lnTo>
                    <a:pt x="73673" y="3695699"/>
                  </a:lnTo>
                  <a:lnTo>
                    <a:pt x="66561" y="3682999"/>
                  </a:lnTo>
                  <a:lnTo>
                    <a:pt x="59908" y="3657599"/>
                  </a:lnTo>
                  <a:lnTo>
                    <a:pt x="46406" y="3606799"/>
                  </a:lnTo>
                  <a:lnTo>
                    <a:pt x="34743" y="3555999"/>
                  </a:lnTo>
                  <a:lnTo>
                    <a:pt x="24863" y="3505199"/>
                  </a:lnTo>
                  <a:lnTo>
                    <a:pt x="16713" y="3454399"/>
                  </a:lnTo>
                  <a:lnTo>
                    <a:pt x="10238" y="3403599"/>
                  </a:lnTo>
                  <a:lnTo>
                    <a:pt x="5383" y="3352799"/>
                  </a:lnTo>
                  <a:lnTo>
                    <a:pt x="2095" y="3301999"/>
                  </a:lnTo>
                  <a:lnTo>
                    <a:pt x="319" y="3251199"/>
                  </a:lnTo>
                  <a:lnTo>
                    <a:pt x="0" y="3200399"/>
                  </a:lnTo>
                  <a:lnTo>
                    <a:pt x="1084" y="3149599"/>
                  </a:lnTo>
                  <a:lnTo>
                    <a:pt x="3516" y="3086099"/>
                  </a:lnTo>
                  <a:lnTo>
                    <a:pt x="7243" y="3035299"/>
                  </a:lnTo>
                  <a:lnTo>
                    <a:pt x="12210" y="2984499"/>
                  </a:lnTo>
                  <a:lnTo>
                    <a:pt x="18363" y="2933699"/>
                  </a:lnTo>
                  <a:lnTo>
                    <a:pt x="25647" y="2882899"/>
                  </a:lnTo>
                  <a:lnTo>
                    <a:pt x="33693" y="2832099"/>
                  </a:lnTo>
                  <a:lnTo>
                    <a:pt x="43032" y="2781299"/>
                  </a:lnTo>
                  <a:lnTo>
                    <a:pt x="53486" y="2730499"/>
                  </a:lnTo>
                  <a:lnTo>
                    <a:pt x="64881" y="2679699"/>
                  </a:lnTo>
                  <a:lnTo>
                    <a:pt x="77039" y="2628899"/>
                  </a:lnTo>
                  <a:lnTo>
                    <a:pt x="90124" y="2578099"/>
                  </a:lnTo>
                  <a:lnTo>
                    <a:pt x="104819" y="2539999"/>
                  </a:lnTo>
                  <a:lnTo>
                    <a:pt x="120987" y="2489199"/>
                  </a:lnTo>
                  <a:lnTo>
                    <a:pt x="138491" y="2438399"/>
                  </a:lnTo>
                  <a:lnTo>
                    <a:pt x="157197" y="2400299"/>
                  </a:lnTo>
                  <a:lnTo>
                    <a:pt x="176967" y="2349499"/>
                  </a:lnTo>
                  <a:lnTo>
                    <a:pt x="197667" y="2311399"/>
                  </a:lnTo>
                  <a:lnTo>
                    <a:pt x="219159" y="2260599"/>
                  </a:lnTo>
                  <a:lnTo>
                    <a:pt x="241309" y="2222499"/>
                  </a:lnTo>
                  <a:lnTo>
                    <a:pt x="263980" y="2171699"/>
                  </a:lnTo>
                  <a:lnTo>
                    <a:pt x="287036" y="2133599"/>
                  </a:lnTo>
                  <a:lnTo>
                    <a:pt x="310342" y="2082799"/>
                  </a:lnTo>
                  <a:lnTo>
                    <a:pt x="357156" y="2006599"/>
                  </a:lnTo>
                  <a:lnTo>
                    <a:pt x="380394" y="1955799"/>
                  </a:lnTo>
                  <a:lnTo>
                    <a:pt x="403336" y="1917699"/>
                  </a:lnTo>
                  <a:lnTo>
                    <a:pt x="425849" y="1866899"/>
                  </a:lnTo>
                  <a:lnTo>
                    <a:pt x="447794" y="1828799"/>
                  </a:lnTo>
                  <a:lnTo>
                    <a:pt x="469795" y="1777999"/>
                  </a:lnTo>
                  <a:lnTo>
                    <a:pt x="490915" y="1727199"/>
                  </a:lnTo>
                  <a:lnTo>
                    <a:pt x="511007" y="1689099"/>
                  </a:lnTo>
                  <a:lnTo>
                    <a:pt x="529924" y="1638299"/>
                  </a:lnTo>
                  <a:lnTo>
                    <a:pt x="547519" y="1587499"/>
                  </a:lnTo>
                  <a:lnTo>
                    <a:pt x="563647" y="1549399"/>
                  </a:lnTo>
                  <a:lnTo>
                    <a:pt x="578159" y="1498599"/>
                  </a:lnTo>
                  <a:lnTo>
                    <a:pt x="590909" y="1447799"/>
                  </a:lnTo>
                  <a:lnTo>
                    <a:pt x="601750" y="1396999"/>
                  </a:lnTo>
                  <a:lnTo>
                    <a:pt x="610536" y="1346199"/>
                  </a:lnTo>
                  <a:lnTo>
                    <a:pt x="616805" y="1295399"/>
                  </a:lnTo>
                  <a:lnTo>
                    <a:pt x="621129" y="1244599"/>
                  </a:lnTo>
                  <a:lnTo>
                    <a:pt x="623804" y="1193799"/>
                  </a:lnTo>
                  <a:lnTo>
                    <a:pt x="625128" y="1142999"/>
                  </a:lnTo>
                  <a:lnTo>
                    <a:pt x="625277" y="1079499"/>
                  </a:lnTo>
                  <a:lnTo>
                    <a:pt x="624913" y="1041399"/>
                  </a:lnTo>
                  <a:lnTo>
                    <a:pt x="623968" y="990599"/>
                  </a:lnTo>
                  <a:lnTo>
                    <a:pt x="622862" y="939799"/>
                  </a:lnTo>
                  <a:lnTo>
                    <a:pt x="621892" y="888999"/>
                  </a:lnTo>
                  <a:lnTo>
                    <a:pt x="621356" y="838199"/>
                  </a:lnTo>
                  <a:lnTo>
                    <a:pt x="621550" y="787399"/>
                  </a:lnTo>
                  <a:lnTo>
                    <a:pt x="622772" y="736599"/>
                  </a:lnTo>
                  <a:lnTo>
                    <a:pt x="625361" y="685799"/>
                  </a:lnTo>
                  <a:lnTo>
                    <a:pt x="629615" y="634999"/>
                  </a:lnTo>
                  <a:lnTo>
                    <a:pt x="635773" y="584199"/>
                  </a:lnTo>
                  <a:lnTo>
                    <a:pt x="644072" y="533399"/>
                  </a:lnTo>
                  <a:lnTo>
                    <a:pt x="654750" y="482599"/>
                  </a:lnTo>
                  <a:lnTo>
                    <a:pt x="668046" y="431799"/>
                  </a:lnTo>
                  <a:lnTo>
                    <a:pt x="670282" y="419099"/>
                  </a:lnTo>
                  <a:lnTo>
                    <a:pt x="673093" y="419099"/>
                  </a:lnTo>
                  <a:lnTo>
                    <a:pt x="676133" y="406399"/>
                  </a:lnTo>
                  <a:lnTo>
                    <a:pt x="679058" y="393699"/>
                  </a:lnTo>
                  <a:lnTo>
                    <a:pt x="698579" y="342899"/>
                  </a:lnTo>
                  <a:lnTo>
                    <a:pt x="720508" y="304799"/>
                  </a:lnTo>
                  <a:lnTo>
                    <a:pt x="744961" y="253999"/>
                  </a:lnTo>
                  <a:lnTo>
                    <a:pt x="772053" y="215899"/>
                  </a:lnTo>
                  <a:lnTo>
                    <a:pt x="803681" y="177799"/>
                  </a:lnTo>
                  <a:lnTo>
                    <a:pt x="837782" y="152399"/>
                  </a:lnTo>
                  <a:lnTo>
                    <a:pt x="874220" y="114299"/>
                  </a:lnTo>
                  <a:lnTo>
                    <a:pt x="912857" y="88899"/>
                  </a:lnTo>
                  <a:lnTo>
                    <a:pt x="953556" y="63499"/>
                  </a:lnTo>
                  <a:lnTo>
                    <a:pt x="996180" y="50799"/>
                  </a:lnTo>
                  <a:lnTo>
                    <a:pt x="1040593" y="25399"/>
                  </a:lnTo>
                  <a:lnTo>
                    <a:pt x="1086656" y="12699"/>
                  </a:lnTo>
                  <a:lnTo>
                    <a:pt x="1134234" y="12699"/>
                  </a:lnTo>
                  <a:lnTo>
                    <a:pt x="1183188" y="0"/>
                  </a:lnTo>
                  <a:lnTo>
                    <a:pt x="1443819" y="0"/>
                  </a:lnTo>
                  <a:lnTo>
                    <a:pt x="1541996" y="25399"/>
                  </a:lnTo>
                  <a:lnTo>
                    <a:pt x="1590760" y="25399"/>
                  </a:lnTo>
                  <a:lnTo>
                    <a:pt x="1783913" y="76199"/>
                  </a:lnTo>
                  <a:lnTo>
                    <a:pt x="1831784" y="101599"/>
                  </a:lnTo>
                  <a:lnTo>
                    <a:pt x="1974576" y="139699"/>
                  </a:lnTo>
                  <a:lnTo>
                    <a:pt x="2021938" y="165099"/>
                  </a:lnTo>
                  <a:lnTo>
                    <a:pt x="2069202" y="177799"/>
                  </a:lnTo>
                  <a:lnTo>
                    <a:pt x="2116380" y="203199"/>
                  </a:lnTo>
                  <a:lnTo>
                    <a:pt x="2163481" y="215899"/>
                  </a:lnTo>
                  <a:lnTo>
                    <a:pt x="2210519" y="241299"/>
                  </a:lnTo>
                  <a:lnTo>
                    <a:pt x="2304449" y="266699"/>
                  </a:lnTo>
                  <a:lnTo>
                    <a:pt x="2398260" y="304799"/>
                  </a:lnTo>
                  <a:lnTo>
                    <a:pt x="2445150" y="330199"/>
                  </a:lnTo>
                  <a:lnTo>
                    <a:pt x="2492045" y="342899"/>
                  </a:lnTo>
                  <a:lnTo>
                    <a:pt x="2538956" y="368299"/>
                  </a:lnTo>
                  <a:lnTo>
                    <a:pt x="2620326" y="393699"/>
                  </a:lnTo>
                  <a:lnTo>
                    <a:pt x="2661126" y="419099"/>
                  </a:lnTo>
                  <a:lnTo>
                    <a:pt x="2701697" y="431799"/>
                  </a:lnTo>
                  <a:lnTo>
                    <a:pt x="2844416" y="469899"/>
                  </a:lnTo>
                  <a:lnTo>
                    <a:pt x="2892738" y="495299"/>
                  </a:lnTo>
                  <a:lnTo>
                    <a:pt x="2941384" y="507999"/>
                  </a:lnTo>
                  <a:lnTo>
                    <a:pt x="2990323" y="507999"/>
                  </a:lnTo>
                  <a:lnTo>
                    <a:pt x="3138580" y="546099"/>
                  </a:lnTo>
                  <a:lnTo>
                    <a:pt x="3188377" y="546099"/>
                  </a:lnTo>
                  <a:lnTo>
                    <a:pt x="3238311" y="558799"/>
                  </a:lnTo>
                  <a:lnTo>
                    <a:pt x="5086783" y="558799"/>
                  </a:lnTo>
                  <a:lnTo>
                    <a:pt x="5126018" y="584199"/>
                  </a:lnTo>
                  <a:lnTo>
                    <a:pt x="5163593" y="609599"/>
                  </a:lnTo>
                  <a:lnTo>
                    <a:pt x="5199515" y="634999"/>
                  </a:lnTo>
                  <a:lnTo>
                    <a:pt x="5233792" y="660399"/>
                  </a:lnTo>
                  <a:lnTo>
                    <a:pt x="5266430" y="698499"/>
                  </a:lnTo>
                  <a:lnTo>
                    <a:pt x="5297437" y="723899"/>
                  </a:lnTo>
                  <a:lnTo>
                    <a:pt x="5326821" y="761999"/>
                  </a:lnTo>
                  <a:lnTo>
                    <a:pt x="5354588" y="800099"/>
                  </a:lnTo>
                  <a:lnTo>
                    <a:pt x="5380746" y="838199"/>
                  </a:lnTo>
                  <a:lnTo>
                    <a:pt x="5405302" y="876299"/>
                  </a:lnTo>
                  <a:lnTo>
                    <a:pt x="5428263" y="914399"/>
                  </a:lnTo>
                  <a:lnTo>
                    <a:pt x="5449636" y="952499"/>
                  </a:lnTo>
                  <a:lnTo>
                    <a:pt x="5469429" y="990599"/>
                  </a:lnTo>
                  <a:lnTo>
                    <a:pt x="5487649" y="1028699"/>
                  </a:lnTo>
                  <a:lnTo>
                    <a:pt x="5504303" y="1079499"/>
                  </a:lnTo>
                  <a:lnTo>
                    <a:pt x="5519399" y="1117599"/>
                  </a:lnTo>
                  <a:lnTo>
                    <a:pt x="5532944" y="1168399"/>
                  </a:lnTo>
                  <a:lnTo>
                    <a:pt x="5544944" y="1206499"/>
                  </a:lnTo>
                  <a:lnTo>
                    <a:pt x="5555408" y="1257299"/>
                  </a:lnTo>
                  <a:lnTo>
                    <a:pt x="5564342" y="1295399"/>
                  </a:lnTo>
                  <a:lnTo>
                    <a:pt x="5571753" y="1346199"/>
                  </a:lnTo>
                  <a:lnTo>
                    <a:pt x="5577650" y="1396999"/>
                  </a:lnTo>
                  <a:lnTo>
                    <a:pt x="5582039" y="1435099"/>
                  </a:lnTo>
                  <a:lnTo>
                    <a:pt x="5584927" y="1485899"/>
                  </a:lnTo>
                  <a:lnTo>
                    <a:pt x="5586322" y="1536699"/>
                  </a:lnTo>
                  <a:lnTo>
                    <a:pt x="5586231" y="1587499"/>
                  </a:lnTo>
                  <a:lnTo>
                    <a:pt x="5584661" y="1625599"/>
                  </a:lnTo>
                  <a:lnTo>
                    <a:pt x="5581619" y="1676399"/>
                  </a:lnTo>
                  <a:lnTo>
                    <a:pt x="5577113" y="1727199"/>
                  </a:lnTo>
                  <a:lnTo>
                    <a:pt x="5571150" y="1777999"/>
                  </a:lnTo>
                  <a:lnTo>
                    <a:pt x="5563737" y="1816099"/>
                  </a:lnTo>
                  <a:lnTo>
                    <a:pt x="5554335" y="1866899"/>
                  </a:lnTo>
                  <a:lnTo>
                    <a:pt x="5542944" y="1917699"/>
                  </a:lnTo>
                  <a:lnTo>
                    <a:pt x="5529676" y="1968499"/>
                  </a:lnTo>
                  <a:lnTo>
                    <a:pt x="5514645" y="2006599"/>
                  </a:lnTo>
                  <a:lnTo>
                    <a:pt x="5497965" y="2057399"/>
                  </a:lnTo>
                  <a:lnTo>
                    <a:pt x="5479748" y="2108199"/>
                  </a:lnTo>
                  <a:lnTo>
                    <a:pt x="5460108" y="2146299"/>
                  </a:lnTo>
                  <a:lnTo>
                    <a:pt x="5439158" y="2197099"/>
                  </a:lnTo>
                  <a:lnTo>
                    <a:pt x="5417012" y="2235199"/>
                  </a:lnTo>
                  <a:lnTo>
                    <a:pt x="5393781" y="2285999"/>
                  </a:lnTo>
                  <a:lnTo>
                    <a:pt x="5369581" y="2324099"/>
                  </a:lnTo>
                  <a:lnTo>
                    <a:pt x="5344523" y="2362199"/>
                  </a:lnTo>
                  <a:lnTo>
                    <a:pt x="5318722" y="2412999"/>
                  </a:lnTo>
                  <a:lnTo>
                    <a:pt x="5292290" y="2451099"/>
                  </a:lnTo>
                  <a:lnTo>
                    <a:pt x="5265341" y="2489199"/>
                  </a:lnTo>
                  <a:lnTo>
                    <a:pt x="5237987" y="2527299"/>
                  </a:lnTo>
                  <a:lnTo>
                    <a:pt x="5210343" y="2578099"/>
                  </a:lnTo>
                  <a:lnTo>
                    <a:pt x="5126798" y="2692399"/>
                  </a:lnTo>
                  <a:lnTo>
                    <a:pt x="5099123" y="2743199"/>
                  </a:lnTo>
                  <a:lnTo>
                    <a:pt x="5071723" y="2781299"/>
                  </a:lnTo>
                  <a:lnTo>
                    <a:pt x="5044712" y="2819399"/>
                  </a:lnTo>
                  <a:lnTo>
                    <a:pt x="5018202" y="2857499"/>
                  </a:lnTo>
                  <a:lnTo>
                    <a:pt x="4992308" y="2908299"/>
                  </a:lnTo>
                  <a:lnTo>
                    <a:pt x="4965546" y="2946399"/>
                  </a:lnTo>
                  <a:lnTo>
                    <a:pt x="4939905" y="2997199"/>
                  </a:lnTo>
                  <a:lnTo>
                    <a:pt x="4915443" y="3035299"/>
                  </a:lnTo>
                  <a:lnTo>
                    <a:pt x="4892220" y="3086099"/>
                  </a:lnTo>
                  <a:lnTo>
                    <a:pt x="4870294" y="3124199"/>
                  </a:lnTo>
                  <a:lnTo>
                    <a:pt x="4849725" y="3174999"/>
                  </a:lnTo>
                  <a:lnTo>
                    <a:pt x="4830573" y="3213099"/>
                  </a:lnTo>
                  <a:lnTo>
                    <a:pt x="4812895" y="3263899"/>
                  </a:lnTo>
                  <a:lnTo>
                    <a:pt x="4796752" y="3314699"/>
                  </a:lnTo>
                  <a:lnTo>
                    <a:pt x="4782202" y="3365499"/>
                  </a:lnTo>
                  <a:lnTo>
                    <a:pt x="4769305" y="3403599"/>
                  </a:lnTo>
                  <a:lnTo>
                    <a:pt x="4758119" y="3454399"/>
                  </a:lnTo>
                  <a:lnTo>
                    <a:pt x="4748704" y="3505199"/>
                  </a:lnTo>
                  <a:lnTo>
                    <a:pt x="4741120" y="3555999"/>
                  </a:lnTo>
                  <a:lnTo>
                    <a:pt x="4735424" y="3606799"/>
                  </a:lnTo>
                  <a:lnTo>
                    <a:pt x="4731677" y="3657599"/>
                  </a:lnTo>
                  <a:lnTo>
                    <a:pt x="4730607" y="3695699"/>
                  </a:lnTo>
                  <a:lnTo>
                    <a:pt x="4730454" y="3746499"/>
                  </a:lnTo>
                  <a:lnTo>
                    <a:pt x="4730874" y="3784599"/>
                  </a:lnTo>
                  <a:lnTo>
                    <a:pt x="4731983" y="3822699"/>
                  </a:lnTo>
                  <a:lnTo>
                    <a:pt x="4733551" y="3873499"/>
                  </a:lnTo>
                  <a:lnTo>
                    <a:pt x="4735348" y="3911599"/>
                  </a:lnTo>
                  <a:close/>
                </a:path>
                <a:path extrusionOk="0" h="3911600" w="5586730">
                  <a:moveTo>
                    <a:pt x="5086783" y="558799"/>
                  </a:moveTo>
                  <a:lnTo>
                    <a:pt x="3539052" y="558799"/>
                  </a:lnTo>
                  <a:lnTo>
                    <a:pt x="3589075" y="546099"/>
                  </a:lnTo>
                  <a:lnTo>
                    <a:pt x="3638988" y="546099"/>
                  </a:lnTo>
                  <a:lnTo>
                    <a:pt x="3735874" y="520699"/>
                  </a:lnTo>
                  <a:lnTo>
                    <a:pt x="3784471" y="520699"/>
                  </a:lnTo>
                  <a:lnTo>
                    <a:pt x="3979733" y="469899"/>
                  </a:lnTo>
                  <a:lnTo>
                    <a:pt x="4028732" y="469899"/>
                  </a:lnTo>
                  <a:lnTo>
                    <a:pt x="4176058" y="431799"/>
                  </a:lnTo>
                  <a:lnTo>
                    <a:pt x="4225253" y="431799"/>
                  </a:lnTo>
                  <a:lnTo>
                    <a:pt x="4274480" y="419099"/>
                  </a:lnTo>
                  <a:lnTo>
                    <a:pt x="4323732" y="419099"/>
                  </a:lnTo>
                  <a:lnTo>
                    <a:pt x="4373002" y="406399"/>
                  </a:lnTo>
                  <a:lnTo>
                    <a:pt x="4668616" y="406399"/>
                  </a:lnTo>
                  <a:lnTo>
                    <a:pt x="4913098" y="469899"/>
                  </a:lnTo>
                  <a:lnTo>
                    <a:pt x="4959045" y="482599"/>
                  </a:lnTo>
                  <a:lnTo>
                    <a:pt x="5003304" y="507999"/>
                  </a:lnTo>
                  <a:lnTo>
                    <a:pt x="5045881" y="533399"/>
                  </a:lnTo>
                  <a:lnTo>
                    <a:pt x="5086783" y="558799"/>
                  </a:lnTo>
                  <a:close/>
                </a:path>
              </a:pathLst>
            </a:custGeom>
            <a:solidFill>
              <a:srgbClr val="D4DE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394525" y="2488386"/>
              <a:ext cx="1170305" cy="886460"/>
            </a:xfrm>
            <a:custGeom>
              <a:rect b="b" l="l" r="r" t="t"/>
              <a:pathLst>
                <a:path extrusionOk="0" h="886460" w="1170305">
                  <a:moveTo>
                    <a:pt x="443560" y="820445"/>
                  </a:moveTo>
                  <a:lnTo>
                    <a:pt x="439547" y="769962"/>
                  </a:lnTo>
                  <a:lnTo>
                    <a:pt x="416026" y="719366"/>
                  </a:lnTo>
                  <a:lnTo>
                    <a:pt x="392772" y="725474"/>
                  </a:lnTo>
                  <a:lnTo>
                    <a:pt x="401345" y="704684"/>
                  </a:lnTo>
                  <a:lnTo>
                    <a:pt x="274104" y="659815"/>
                  </a:lnTo>
                  <a:lnTo>
                    <a:pt x="149733" y="650087"/>
                  </a:lnTo>
                  <a:lnTo>
                    <a:pt x="44411" y="650214"/>
                  </a:lnTo>
                  <a:lnTo>
                    <a:pt x="0" y="652068"/>
                  </a:lnTo>
                  <a:lnTo>
                    <a:pt x="14617" y="668248"/>
                  </a:lnTo>
                  <a:lnTo>
                    <a:pt x="54597" y="708964"/>
                  </a:lnTo>
                  <a:lnTo>
                    <a:pt x="114084" y="762520"/>
                  </a:lnTo>
                  <a:lnTo>
                    <a:pt x="187210" y="817232"/>
                  </a:lnTo>
                  <a:lnTo>
                    <a:pt x="223608" y="787869"/>
                  </a:lnTo>
                  <a:lnTo>
                    <a:pt x="238137" y="776630"/>
                  </a:lnTo>
                  <a:lnTo>
                    <a:pt x="243497" y="773188"/>
                  </a:lnTo>
                  <a:lnTo>
                    <a:pt x="239064" y="781024"/>
                  </a:lnTo>
                  <a:lnTo>
                    <a:pt x="212902" y="834364"/>
                  </a:lnTo>
                  <a:lnTo>
                    <a:pt x="257086" y="858291"/>
                  </a:lnTo>
                  <a:lnTo>
                    <a:pt x="302310" y="876046"/>
                  </a:lnTo>
                  <a:lnTo>
                    <a:pt x="347611" y="885888"/>
                  </a:lnTo>
                  <a:lnTo>
                    <a:pt x="391960" y="886040"/>
                  </a:lnTo>
                  <a:lnTo>
                    <a:pt x="434378" y="874725"/>
                  </a:lnTo>
                  <a:lnTo>
                    <a:pt x="438391" y="859231"/>
                  </a:lnTo>
                  <a:lnTo>
                    <a:pt x="443560" y="820445"/>
                  </a:lnTo>
                  <a:close/>
                </a:path>
                <a:path extrusionOk="0" h="886460" w="1170305">
                  <a:moveTo>
                    <a:pt x="667550" y="518325"/>
                  </a:moveTo>
                  <a:lnTo>
                    <a:pt x="665035" y="468109"/>
                  </a:lnTo>
                  <a:lnTo>
                    <a:pt x="654253" y="415366"/>
                  </a:lnTo>
                  <a:lnTo>
                    <a:pt x="633831" y="360908"/>
                  </a:lnTo>
                  <a:lnTo>
                    <a:pt x="612876" y="323291"/>
                  </a:lnTo>
                  <a:lnTo>
                    <a:pt x="587336" y="287502"/>
                  </a:lnTo>
                  <a:lnTo>
                    <a:pt x="531050" y="276491"/>
                  </a:lnTo>
                  <a:lnTo>
                    <a:pt x="550621" y="245910"/>
                  </a:lnTo>
                  <a:lnTo>
                    <a:pt x="498640" y="197637"/>
                  </a:lnTo>
                  <a:lnTo>
                    <a:pt x="442341" y="154114"/>
                  </a:lnTo>
                  <a:lnTo>
                    <a:pt x="384441" y="115544"/>
                  </a:lnTo>
                  <a:lnTo>
                    <a:pt x="327583" y="82143"/>
                  </a:lnTo>
                  <a:lnTo>
                    <a:pt x="274472" y="54114"/>
                  </a:lnTo>
                  <a:lnTo>
                    <a:pt x="227774" y="31673"/>
                  </a:lnTo>
                  <a:lnTo>
                    <a:pt x="190157" y="15036"/>
                  </a:lnTo>
                  <a:lnTo>
                    <a:pt x="152946" y="0"/>
                  </a:lnTo>
                  <a:lnTo>
                    <a:pt x="167132" y="37604"/>
                  </a:lnTo>
                  <a:lnTo>
                    <a:pt x="182003" y="75095"/>
                  </a:lnTo>
                  <a:lnTo>
                    <a:pt x="197345" y="112344"/>
                  </a:lnTo>
                  <a:lnTo>
                    <a:pt x="212902" y="149263"/>
                  </a:lnTo>
                  <a:lnTo>
                    <a:pt x="278980" y="187185"/>
                  </a:lnTo>
                  <a:lnTo>
                    <a:pt x="258178" y="248348"/>
                  </a:lnTo>
                  <a:lnTo>
                    <a:pt x="310997" y="360184"/>
                  </a:lnTo>
                  <a:lnTo>
                    <a:pt x="327926" y="397611"/>
                  </a:lnTo>
                  <a:lnTo>
                    <a:pt x="347802" y="445528"/>
                  </a:lnTo>
                  <a:lnTo>
                    <a:pt x="365861" y="493801"/>
                  </a:lnTo>
                  <a:lnTo>
                    <a:pt x="400113" y="590905"/>
                  </a:lnTo>
                  <a:lnTo>
                    <a:pt x="414642" y="630720"/>
                  </a:lnTo>
                  <a:lnTo>
                    <a:pt x="431927" y="669963"/>
                  </a:lnTo>
                  <a:lnTo>
                    <a:pt x="453809" y="706691"/>
                  </a:lnTo>
                  <a:lnTo>
                    <a:pt x="482104" y="738936"/>
                  </a:lnTo>
                  <a:lnTo>
                    <a:pt x="523087" y="764933"/>
                  </a:lnTo>
                  <a:lnTo>
                    <a:pt x="549211" y="774369"/>
                  </a:lnTo>
                  <a:lnTo>
                    <a:pt x="567753" y="770737"/>
                  </a:lnTo>
                  <a:lnTo>
                    <a:pt x="581063" y="754570"/>
                  </a:lnTo>
                  <a:lnTo>
                    <a:pt x="607212" y="715695"/>
                  </a:lnTo>
                  <a:lnTo>
                    <a:pt x="636587" y="657542"/>
                  </a:lnTo>
                  <a:lnTo>
                    <a:pt x="659523" y="583565"/>
                  </a:lnTo>
                  <a:lnTo>
                    <a:pt x="621588" y="560324"/>
                  </a:lnTo>
                  <a:lnTo>
                    <a:pt x="663194" y="565213"/>
                  </a:lnTo>
                  <a:lnTo>
                    <a:pt x="667550" y="518325"/>
                  </a:lnTo>
                  <a:close/>
                </a:path>
                <a:path extrusionOk="0" h="886460" w="1170305">
                  <a:moveTo>
                    <a:pt x="1169771" y="425742"/>
                  </a:moveTo>
                  <a:lnTo>
                    <a:pt x="1131379" y="431406"/>
                  </a:lnTo>
                  <a:lnTo>
                    <a:pt x="1090231" y="437984"/>
                  </a:lnTo>
                  <a:lnTo>
                    <a:pt x="1043279" y="446938"/>
                  </a:lnTo>
                  <a:lnTo>
                    <a:pt x="996327" y="457403"/>
                  </a:lnTo>
                  <a:lnTo>
                    <a:pt x="949833" y="469468"/>
                  </a:lnTo>
                  <a:lnTo>
                    <a:pt x="904252" y="483247"/>
                  </a:lnTo>
                  <a:lnTo>
                    <a:pt x="863257" y="497776"/>
                  </a:lnTo>
                  <a:lnTo>
                    <a:pt x="822261" y="515048"/>
                  </a:lnTo>
                  <a:lnTo>
                    <a:pt x="794118" y="562762"/>
                  </a:lnTo>
                  <a:lnTo>
                    <a:pt x="776986" y="540740"/>
                  </a:lnTo>
                  <a:lnTo>
                    <a:pt x="742734" y="570103"/>
                  </a:lnTo>
                  <a:lnTo>
                    <a:pt x="692950" y="649478"/>
                  </a:lnTo>
                  <a:lnTo>
                    <a:pt x="681240" y="721499"/>
                  </a:lnTo>
                  <a:lnTo>
                    <a:pt x="688352" y="773798"/>
                  </a:lnTo>
                  <a:lnTo>
                    <a:pt x="721321" y="806983"/>
                  </a:lnTo>
                  <a:lnTo>
                    <a:pt x="759866" y="814781"/>
                  </a:lnTo>
                  <a:lnTo>
                    <a:pt x="775766" y="812342"/>
                  </a:lnTo>
                  <a:lnTo>
                    <a:pt x="775766" y="782980"/>
                  </a:lnTo>
                  <a:lnTo>
                    <a:pt x="797788" y="806221"/>
                  </a:lnTo>
                  <a:lnTo>
                    <a:pt x="835482" y="783513"/>
                  </a:lnTo>
                  <a:lnTo>
                    <a:pt x="885012" y="741108"/>
                  </a:lnTo>
                  <a:lnTo>
                    <a:pt x="922604" y="707123"/>
                  </a:lnTo>
                  <a:lnTo>
                    <a:pt x="959269" y="672223"/>
                  </a:lnTo>
                  <a:lnTo>
                    <a:pt x="994791" y="636168"/>
                  </a:lnTo>
                  <a:lnTo>
                    <a:pt x="980109" y="606806"/>
                  </a:lnTo>
                  <a:lnTo>
                    <a:pt x="1007033" y="623938"/>
                  </a:lnTo>
                  <a:lnTo>
                    <a:pt x="1038758" y="589724"/>
                  </a:lnTo>
                  <a:lnTo>
                    <a:pt x="1069365" y="554647"/>
                  </a:lnTo>
                  <a:lnTo>
                    <a:pt x="1098918" y="518668"/>
                  </a:lnTo>
                  <a:lnTo>
                    <a:pt x="1127480" y="481825"/>
                  </a:lnTo>
                  <a:lnTo>
                    <a:pt x="1155090" y="444093"/>
                  </a:lnTo>
                  <a:lnTo>
                    <a:pt x="1169771" y="425742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57263" y="2635198"/>
              <a:ext cx="836294" cy="1296035"/>
            </a:xfrm>
            <a:custGeom>
              <a:rect b="b" l="l" r="r" t="t"/>
              <a:pathLst>
                <a:path extrusionOk="0" h="1296035" w="836294">
                  <a:moveTo>
                    <a:pt x="835723" y="397598"/>
                  </a:moveTo>
                  <a:lnTo>
                    <a:pt x="765949" y="417258"/>
                  </a:lnTo>
                  <a:lnTo>
                    <a:pt x="707961" y="453364"/>
                  </a:lnTo>
                  <a:lnTo>
                    <a:pt x="656463" y="493979"/>
                  </a:lnTo>
                  <a:lnTo>
                    <a:pt x="611085" y="538149"/>
                  </a:lnTo>
                  <a:lnTo>
                    <a:pt x="571461" y="584962"/>
                  </a:lnTo>
                  <a:lnTo>
                    <a:pt x="537197" y="633476"/>
                  </a:lnTo>
                  <a:lnTo>
                    <a:pt x="507898" y="682752"/>
                  </a:lnTo>
                  <a:lnTo>
                    <a:pt x="483209" y="731862"/>
                  </a:lnTo>
                  <a:lnTo>
                    <a:pt x="462737" y="779856"/>
                  </a:lnTo>
                  <a:lnTo>
                    <a:pt x="446087" y="825817"/>
                  </a:lnTo>
                  <a:lnTo>
                    <a:pt x="432904" y="868794"/>
                  </a:lnTo>
                  <a:lnTo>
                    <a:pt x="431050" y="875944"/>
                  </a:lnTo>
                  <a:lnTo>
                    <a:pt x="409816" y="875944"/>
                  </a:lnTo>
                  <a:lnTo>
                    <a:pt x="410591" y="867702"/>
                  </a:lnTo>
                  <a:lnTo>
                    <a:pt x="412775" y="836637"/>
                  </a:lnTo>
                  <a:lnTo>
                    <a:pt x="414477" y="800328"/>
                  </a:lnTo>
                  <a:lnTo>
                    <a:pt x="415353" y="759320"/>
                  </a:lnTo>
                  <a:lnTo>
                    <a:pt x="415061" y="714171"/>
                  </a:lnTo>
                  <a:lnTo>
                    <a:pt x="413258" y="665429"/>
                  </a:lnTo>
                  <a:lnTo>
                    <a:pt x="409625" y="613638"/>
                  </a:lnTo>
                  <a:lnTo>
                    <a:pt x="403796" y="559346"/>
                  </a:lnTo>
                  <a:lnTo>
                    <a:pt x="395439" y="503110"/>
                  </a:lnTo>
                  <a:lnTo>
                    <a:pt x="384225" y="445477"/>
                  </a:lnTo>
                  <a:lnTo>
                    <a:pt x="369798" y="386994"/>
                  </a:lnTo>
                  <a:lnTo>
                    <a:pt x="351828" y="328218"/>
                  </a:lnTo>
                  <a:lnTo>
                    <a:pt x="329971" y="269684"/>
                  </a:lnTo>
                  <a:lnTo>
                    <a:pt x="303898" y="211950"/>
                  </a:lnTo>
                  <a:lnTo>
                    <a:pt x="273240" y="155575"/>
                  </a:lnTo>
                  <a:lnTo>
                    <a:pt x="237693" y="101079"/>
                  </a:lnTo>
                  <a:lnTo>
                    <a:pt x="196888" y="49047"/>
                  </a:lnTo>
                  <a:lnTo>
                    <a:pt x="150507" y="0"/>
                  </a:lnTo>
                  <a:lnTo>
                    <a:pt x="141935" y="8559"/>
                  </a:lnTo>
                  <a:lnTo>
                    <a:pt x="187667" y="56896"/>
                  </a:lnTo>
                  <a:lnTo>
                    <a:pt x="227888" y="108191"/>
                  </a:lnTo>
                  <a:lnTo>
                    <a:pt x="262940" y="161925"/>
                  </a:lnTo>
                  <a:lnTo>
                    <a:pt x="293141" y="217525"/>
                  </a:lnTo>
                  <a:lnTo>
                    <a:pt x="318858" y="274485"/>
                  </a:lnTo>
                  <a:lnTo>
                    <a:pt x="340398" y="332244"/>
                  </a:lnTo>
                  <a:lnTo>
                    <a:pt x="358114" y="390258"/>
                  </a:lnTo>
                  <a:lnTo>
                    <a:pt x="372325" y="447992"/>
                  </a:lnTo>
                  <a:lnTo>
                    <a:pt x="383374" y="504901"/>
                  </a:lnTo>
                  <a:lnTo>
                    <a:pt x="391604" y="560451"/>
                  </a:lnTo>
                  <a:lnTo>
                    <a:pt x="397344" y="614083"/>
                  </a:lnTo>
                  <a:lnTo>
                    <a:pt x="400926" y="665264"/>
                  </a:lnTo>
                  <a:lnTo>
                    <a:pt x="402691" y="713447"/>
                  </a:lnTo>
                  <a:lnTo>
                    <a:pt x="402971" y="758101"/>
                  </a:lnTo>
                  <a:lnTo>
                    <a:pt x="402107" y="798664"/>
                  </a:lnTo>
                  <a:lnTo>
                    <a:pt x="400431" y="834618"/>
                  </a:lnTo>
                  <a:lnTo>
                    <a:pt x="398272" y="865416"/>
                  </a:lnTo>
                  <a:lnTo>
                    <a:pt x="397294" y="875944"/>
                  </a:lnTo>
                  <a:lnTo>
                    <a:pt x="387858" y="875944"/>
                  </a:lnTo>
                  <a:lnTo>
                    <a:pt x="382041" y="866063"/>
                  </a:lnTo>
                  <a:lnTo>
                    <a:pt x="363512" y="836879"/>
                  </a:lnTo>
                  <a:lnTo>
                    <a:pt x="338277" y="800430"/>
                  </a:lnTo>
                  <a:lnTo>
                    <a:pt x="306692" y="759129"/>
                  </a:lnTo>
                  <a:lnTo>
                    <a:pt x="269074" y="715352"/>
                  </a:lnTo>
                  <a:lnTo>
                    <a:pt x="225780" y="671499"/>
                  </a:lnTo>
                  <a:lnTo>
                    <a:pt x="177126" y="629958"/>
                  </a:lnTo>
                  <a:lnTo>
                    <a:pt x="123469" y="593140"/>
                  </a:lnTo>
                  <a:lnTo>
                    <a:pt x="65125" y="563410"/>
                  </a:lnTo>
                  <a:lnTo>
                    <a:pt x="2451" y="543191"/>
                  </a:lnTo>
                  <a:lnTo>
                    <a:pt x="0" y="555421"/>
                  </a:lnTo>
                  <a:lnTo>
                    <a:pt x="61099" y="575233"/>
                  </a:lnTo>
                  <a:lnTo>
                    <a:pt x="118046" y="604393"/>
                  </a:lnTo>
                  <a:lnTo>
                    <a:pt x="170472" y="640549"/>
                  </a:lnTo>
                  <a:lnTo>
                    <a:pt x="218059" y="681355"/>
                  </a:lnTo>
                  <a:lnTo>
                    <a:pt x="260451" y="724446"/>
                  </a:lnTo>
                  <a:lnTo>
                    <a:pt x="297307" y="767473"/>
                  </a:lnTo>
                  <a:lnTo>
                    <a:pt x="328295" y="808075"/>
                  </a:lnTo>
                  <a:lnTo>
                    <a:pt x="353072" y="843915"/>
                  </a:lnTo>
                  <a:lnTo>
                    <a:pt x="373240" y="875944"/>
                  </a:lnTo>
                  <a:lnTo>
                    <a:pt x="174980" y="875944"/>
                  </a:lnTo>
                  <a:lnTo>
                    <a:pt x="174980" y="878395"/>
                  </a:lnTo>
                  <a:lnTo>
                    <a:pt x="289991" y="1295577"/>
                  </a:lnTo>
                  <a:lnTo>
                    <a:pt x="533488" y="1295577"/>
                  </a:lnTo>
                  <a:lnTo>
                    <a:pt x="649744" y="875944"/>
                  </a:lnTo>
                  <a:lnTo>
                    <a:pt x="443852" y="875944"/>
                  </a:lnTo>
                  <a:lnTo>
                    <a:pt x="444817" y="872223"/>
                  </a:lnTo>
                  <a:lnTo>
                    <a:pt x="457822" y="829919"/>
                  </a:lnTo>
                  <a:lnTo>
                    <a:pt x="474205" y="784682"/>
                  </a:lnTo>
                  <a:lnTo>
                    <a:pt x="494360" y="737438"/>
                  </a:lnTo>
                  <a:lnTo>
                    <a:pt x="518642" y="689114"/>
                  </a:lnTo>
                  <a:lnTo>
                    <a:pt x="547433" y="640613"/>
                  </a:lnTo>
                  <a:lnTo>
                    <a:pt x="581113" y="592861"/>
                  </a:lnTo>
                  <a:lnTo>
                    <a:pt x="620039" y="546785"/>
                  </a:lnTo>
                  <a:lnTo>
                    <a:pt x="664603" y="503301"/>
                  </a:lnTo>
                  <a:lnTo>
                    <a:pt x="715149" y="463321"/>
                  </a:lnTo>
                  <a:lnTo>
                    <a:pt x="772071" y="427786"/>
                  </a:lnTo>
                  <a:lnTo>
                    <a:pt x="835723" y="397598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19335" y="773185"/>
              <a:ext cx="3364229" cy="2226945"/>
            </a:xfrm>
            <a:custGeom>
              <a:rect b="b" l="l" r="r" t="t"/>
              <a:pathLst>
                <a:path extrusionOk="0" h="2226945" w="3364229">
                  <a:moveTo>
                    <a:pt x="3289082" y="2226578"/>
                  </a:moveTo>
                  <a:lnTo>
                    <a:pt x="74640" y="2226578"/>
                  </a:lnTo>
                  <a:lnTo>
                    <a:pt x="45426" y="2220155"/>
                  </a:lnTo>
                  <a:lnTo>
                    <a:pt x="21719" y="2202721"/>
                  </a:lnTo>
                  <a:lnTo>
                    <a:pt x="5812" y="2177030"/>
                  </a:lnTo>
                  <a:lnTo>
                    <a:pt x="0" y="2145834"/>
                  </a:lnTo>
                  <a:lnTo>
                    <a:pt x="0" y="80744"/>
                  </a:lnTo>
                  <a:lnTo>
                    <a:pt x="5812" y="49031"/>
                  </a:lnTo>
                  <a:lnTo>
                    <a:pt x="21719" y="23397"/>
                  </a:lnTo>
                  <a:lnTo>
                    <a:pt x="45426" y="6250"/>
                  </a:lnTo>
                  <a:lnTo>
                    <a:pt x="74640" y="0"/>
                  </a:lnTo>
                  <a:lnTo>
                    <a:pt x="3289082" y="0"/>
                  </a:lnTo>
                  <a:lnTo>
                    <a:pt x="3318296" y="6422"/>
                  </a:lnTo>
                  <a:lnTo>
                    <a:pt x="3342003" y="23856"/>
                  </a:lnTo>
                  <a:lnTo>
                    <a:pt x="3357911" y="49547"/>
                  </a:lnTo>
                  <a:lnTo>
                    <a:pt x="3363723" y="80744"/>
                  </a:lnTo>
                  <a:lnTo>
                    <a:pt x="3363723" y="2145834"/>
                  </a:lnTo>
                  <a:lnTo>
                    <a:pt x="3357911" y="2177546"/>
                  </a:lnTo>
                  <a:lnTo>
                    <a:pt x="3342003" y="2203180"/>
                  </a:lnTo>
                  <a:lnTo>
                    <a:pt x="3318296" y="2220327"/>
                  </a:lnTo>
                  <a:lnTo>
                    <a:pt x="3289082" y="22265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13207" y="767079"/>
              <a:ext cx="3376295" cy="2240280"/>
            </a:xfrm>
            <a:custGeom>
              <a:rect b="b" l="l" r="r" t="t"/>
              <a:pathLst>
                <a:path extrusionOk="0" h="2240280" w="3376295">
                  <a:moveTo>
                    <a:pt x="3375964" y="86855"/>
                  </a:moveTo>
                  <a:lnTo>
                    <a:pt x="3369538" y="53149"/>
                  </a:lnTo>
                  <a:lnTo>
                    <a:pt x="3363722" y="43942"/>
                  </a:lnTo>
                  <a:lnTo>
                    <a:pt x="3363722" y="234886"/>
                  </a:lnTo>
                  <a:lnTo>
                    <a:pt x="3363722" y="2151951"/>
                  </a:lnTo>
                  <a:lnTo>
                    <a:pt x="3358350" y="2180640"/>
                  </a:lnTo>
                  <a:lnTo>
                    <a:pt x="3343694" y="2204402"/>
                  </a:lnTo>
                  <a:lnTo>
                    <a:pt x="3321913" y="2220595"/>
                  </a:lnTo>
                  <a:lnTo>
                    <a:pt x="3295205" y="2226576"/>
                  </a:lnTo>
                  <a:lnTo>
                    <a:pt x="80759" y="2226576"/>
                  </a:lnTo>
                  <a:lnTo>
                    <a:pt x="54051" y="2220760"/>
                  </a:lnTo>
                  <a:lnTo>
                    <a:pt x="32270" y="2204859"/>
                  </a:lnTo>
                  <a:lnTo>
                    <a:pt x="17614" y="2181148"/>
                  </a:lnTo>
                  <a:lnTo>
                    <a:pt x="12242" y="2151951"/>
                  </a:lnTo>
                  <a:lnTo>
                    <a:pt x="12242" y="234886"/>
                  </a:lnTo>
                  <a:lnTo>
                    <a:pt x="3363722" y="234886"/>
                  </a:lnTo>
                  <a:lnTo>
                    <a:pt x="3363722" y="43942"/>
                  </a:lnTo>
                  <a:lnTo>
                    <a:pt x="3352101" y="25527"/>
                  </a:lnTo>
                  <a:lnTo>
                    <a:pt x="3333800" y="12230"/>
                  </a:lnTo>
                  <a:lnTo>
                    <a:pt x="3326409" y="6858"/>
                  </a:lnTo>
                  <a:lnTo>
                    <a:pt x="3295205" y="0"/>
                  </a:lnTo>
                  <a:lnTo>
                    <a:pt x="80759" y="0"/>
                  </a:lnTo>
                  <a:lnTo>
                    <a:pt x="49555" y="6858"/>
                  </a:lnTo>
                  <a:lnTo>
                    <a:pt x="23863" y="25527"/>
                  </a:lnTo>
                  <a:lnTo>
                    <a:pt x="6426" y="53149"/>
                  </a:lnTo>
                  <a:lnTo>
                    <a:pt x="0" y="86855"/>
                  </a:lnTo>
                  <a:lnTo>
                    <a:pt x="0" y="2153170"/>
                  </a:lnTo>
                  <a:lnTo>
                    <a:pt x="6261" y="2186863"/>
                  </a:lnTo>
                  <a:lnTo>
                    <a:pt x="23406" y="2214486"/>
                  </a:lnTo>
                  <a:lnTo>
                    <a:pt x="49047" y="2233168"/>
                  </a:lnTo>
                  <a:lnTo>
                    <a:pt x="80759" y="2240026"/>
                  </a:lnTo>
                  <a:lnTo>
                    <a:pt x="3295205" y="2240026"/>
                  </a:lnTo>
                  <a:lnTo>
                    <a:pt x="3335883" y="2226576"/>
                  </a:lnTo>
                  <a:lnTo>
                    <a:pt x="3369716" y="2186355"/>
                  </a:lnTo>
                  <a:lnTo>
                    <a:pt x="3375964" y="2151951"/>
                  </a:lnTo>
                  <a:lnTo>
                    <a:pt x="3375964" y="86855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2" name="Google Shape;362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4945" y="858823"/>
              <a:ext cx="73417" cy="73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7264" y="858823"/>
              <a:ext cx="73417" cy="73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29583" y="858823"/>
              <a:ext cx="73417" cy="7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2"/>
            <p:cNvSpPr/>
            <p:nvPr/>
          </p:nvSpPr>
          <p:spPr>
            <a:xfrm>
              <a:off x="809332" y="1414244"/>
              <a:ext cx="2765425" cy="823594"/>
            </a:xfrm>
            <a:custGeom>
              <a:rect b="b" l="l" r="r" t="t"/>
              <a:pathLst>
                <a:path extrusionOk="0" h="823594" w="2765425">
                  <a:moveTo>
                    <a:pt x="1322729" y="823344"/>
                  </a:moveTo>
                  <a:lnTo>
                    <a:pt x="889569" y="390262"/>
                  </a:lnTo>
                  <a:lnTo>
                    <a:pt x="674212" y="606803"/>
                  </a:lnTo>
                  <a:lnTo>
                    <a:pt x="419700" y="362124"/>
                  </a:lnTo>
                  <a:lnTo>
                    <a:pt x="15906" y="767068"/>
                  </a:lnTo>
                  <a:lnTo>
                    <a:pt x="0" y="751164"/>
                  </a:lnTo>
                  <a:lnTo>
                    <a:pt x="419700" y="331540"/>
                  </a:lnTo>
                  <a:lnTo>
                    <a:pt x="672989" y="574995"/>
                  </a:lnTo>
                  <a:lnTo>
                    <a:pt x="889569" y="358454"/>
                  </a:lnTo>
                  <a:lnTo>
                    <a:pt x="1322729" y="790312"/>
                  </a:lnTo>
                  <a:lnTo>
                    <a:pt x="1899053" y="214094"/>
                  </a:lnTo>
                  <a:lnTo>
                    <a:pt x="2217194" y="532176"/>
                  </a:lnTo>
                  <a:lnTo>
                    <a:pt x="2749467" y="0"/>
                  </a:lnTo>
                  <a:lnTo>
                    <a:pt x="2765374" y="15904"/>
                  </a:lnTo>
                  <a:lnTo>
                    <a:pt x="2217194" y="563984"/>
                  </a:lnTo>
                  <a:lnTo>
                    <a:pt x="1899053" y="245902"/>
                  </a:lnTo>
                  <a:lnTo>
                    <a:pt x="1322729" y="823344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6" name="Google Shape;366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78805" y="1913388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63112" y="1605093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089235" y="2171525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62193" y="1747007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81312" y="1723762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32153" y="1946420"/>
              <a:ext cx="97889" cy="97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22"/>
            <p:cNvSpPr/>
            <p:nvPr/>
          </p:nvSpPr>
          <p:spPr>
            <a:xfrm>
              <a:off x="956157" y="2270632"/>
              <a:ext cx="2778125" cy="502920"/>
            </a:xfrm>
            <a:custGeom>
              <a:rect b="b" l="l" r="r" t="t"/>
              <a:pathLst>
                <a:path extrusionOk="0" h="502919" w="2778125">
                  <a:moveTo>
                    <a:pt x="188442" y="292379"/>
                  </a:moveTo>
                  <a:lnTo>
                    <a:pt x="0" y="292379"/>
                  </a:lnTo>
                  <a:lnTo>
                    <a:pt x="0" y="502805"/>
                  </a:lnTo>
                  <a:lnTo>
                    <a:pt x="188442" y="502805"/>
                  </a:lnTo>
                  <a:lnTo>
                    <a:pt x="188442" y="292379"/>
                  </a:lnTo>
                  <a:close/>
                </a:path>
                <a:path extrusionOk="0" h="502919" w="2778125">
                  <a:moveTo>
                    <a:pt x="475996" y="356006"/>
                  </a:moveTo>
                  <a:lnTo>
                    <a:pt x="287553" y="356006"/>
                  </a:lnTo>
                  <a:lnTo>
                    <a:pt x="287553" y="502805"/>
                  </a:lnTo>
                  <a:lnTo>
                    <a:pt x="475996" y="502805"/>
                  </a:lnTo>
                  <a:lnTo>
                    <a:pt x="475996" y="356006"/>
                  </a:lnTo>
                  <a:close/>
                </a:path>
                <a:path extrusionOk="0" h="502919" w="2778125">
                  <a:moveTo>
                    <a:pt x="763536" y="292379"/>
                  </a:moveTo>
                  <a:lnTo>
                    <a:pt x="575106" y="292379"/>
                  </a:lnTo>
                  <a:lnTo>
                    <a:pt x="575106" y="502805"/>
                  </a:lnTo>
                  <a:lnTo>
                    <a:pt x="763536" y="502805"/>
                  </a:lnTo>
                  <a:lnTo>
                    <a:pt x="763536" y="292379"/>
                  </a:lnTo>
                  <a:close/>
                </a:path>
                <a:path extrusionOk="0" h="502919" w="2778125">
                  <a:moveTo>
                    <a:pt x="1051090" y="162699"/>
                  </a:moveTo>
                  <a:lnTo>
                    <a:pt x="862647" y="162699"/>
                  </a:lnTo>
                  <a:lnTo>
                    <a:pt x="862647" y="502805"/>
                  </a:lnTo>
                  <a:lnTo>
                    <a:pt x="1051090" y="502805"/>
                  </a:lnTo>
                  <a:lnTo>
                    <a:pt x="1051090" y="162699"/>
                  </a:lnTo>
                  <a:close/>
                </a:path>
                <a:path extrusionOk="0" h="502919" w="2778125">
                  <a:moveTo>
                    <a:pt x="1338643" y="205524"/>
                  </a:moveTo>
                  <a:lnTo>
                    <a:pt x="1150200" y="205524"/>
                  </a:lnTo>
                  <a:lnTo>
                    <a:pt x="1150200" y="501586"/>
                  </a:lnTo>
                  <a:lnTo>
                    <a:pt x="1338643" y="501586"/>
                  </a:lnTo>
                  <a:lnTo>
                    <a:pt x="1338643" y="205524"/>
                  </a:lnTo>
                  <a:close/>
                </a:path>
                <a:path extrusionOk="0" h="502919" w="2778125">
                  <a:moveTo>
                    <a:pt x="1626184" y="79514"/>
                  </a:moveTo>
                  <a:lnTo>
                    <a:pt x="1437754" y="79514"/>
                  </a:lnTo>
                  <a:lnTo>
                    <a:pt x="1437754" y="502805"/>
                  </a:lnTo>
                  <a:lnTo>
                    <a:pt x="1626184" y="502805"/>
                  </a:lnTo>
                  <a:lnTo>
                    <a:pt x="1626184" y="79514"/>
                  </a:lnTo>
                  <a:close/>
                </a:path>
                <a:path extrusionOk="0" h="502919" w="2778125">
                  <a:moveTo>
                    <a:pt x="1913737" y="0"/>
                  </a:moveTo>
                  <a:lnTo>
                    <a:pt x="1725307" y="0"/>
                  </a:lnTo>
                  <a:lnTo>
                    <a:pt x="1725307" y="502805"/>
                  </a:lnTo>
                  <a:lnTo>
                    <a:pt x="1913737" y="502805"/>
                  </a:lnTo>
                  <a:lnTo>
                    <a:pt x="1913737" y="0"/>
                  </a:lnTo>
                  <a:close/>
                </a:path>
                <a:path extrusionOk="0" h="502919" w="2778125">
                  <a:moveTo>
                    <a:pt x="2202510" y="205524"/>
                  </a:moveTo>
                  <a:lnTo>
                    <a:pt x="2014080" y="205524"/>
                  </a:lnTo>
                  <a:lnTo>
                    <a:pt x="2014080" y="501586"/>
                  </a:lnTo>
                  <a:lnTo>
                    <a:pt x="2202510" y="501586"/>
                  </a:lnTo>
                  <a:lnTo>
                    <a:pt x="2202510" y="205524"/>
                  </a:lnTo>
                  <a:close/>
                </a:path>
                <a:path extrusionOk="0" h="502919" w="2778125">
                  <a:moveTo>
                    <a:pt x="2490063" y="79514"/>
                  </a:moveTo>
                  <a:lnTo>
                    <a:pt x="2301621" y="79514"/>
                  </a:lnTo>
                  <a:lnTo>
                    <a:pt x="2301621" y="502805"/>
                  </a:lnTo>
                  <a:lnTo>
                    <a:pt x="2490063" y="502805"/>
                  </a:lnTo>
                  <a:lnTo>
                    <a:pt x="2490063" y="79514"/>
                  </a:lnTo>
                  <a:close/>
                </a:path>
                <a:path extrusionOk="0" h="502919" w="2778125">
                  <a:moveTo>
                    <a:pt x="2777617" y="0"/>
                  </a:moveTo>
                  <a:lnTo>
                    <a:pt x="2589174" y="0"/>
                  </a:lnTo>
                  <a:lnTo>
                    <a:pt x="2589174" y="502805"/>
                  </a:lnTo>
                  <a:lnTo>
                    <a:pt x="2777617" y="502805"/>
                  </a:lnTo>
                  <a:lnTo>
                    <a:pt x="2777617" y="0"/>
                  </a:lnTo>
                  <a:close/>
                </a:path>
              </a:pathLst>
            </a:custGeom>
            <a:solidFill>
              <a:srgbClr val="D4DE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836" y="1236852"/>
              <a:ext cx="936625" cy="155575"/>
            </a:xfrm>
            <a:custGeom>
              <a:rect b="b" l="l" r="r" t="t"/>
              <a:pathLst>
                <a:path extrusionOk="0" h="155575" w="936625">
                  <a:moveTo>
                    <a:pt x="445401" y="114998"/>
                  </a:moveTo>
                  <a:lnTo>
                    <a:pt x="0" y="114998"/>
                  </a:lnTo>
                  <a:lnTo>
                    <a:pt x="0" y="155371"/>
                  </a:lnTo>
                  <a:lnTo>
                    <a:pt x="445401" y="155371"/>
                  </a:lnTo>
                  <a:lnTo>
                    <a:pt x="445401" y="114998"/>
                  </a:lnTo>
                  <a:close/>
                </a:path>
                <a:path extrusionOk="0" h="155575" w="936625">
                  <a:moveTo>
                    <a:pt x="936066" y="0"/>
                  </a:moveTo>
                  <a:lnTo>
                    <a:pt x="0" y="0"/>
                  </a:lnTo>
                  <a:lnTo>
                    <a:pt x="0" y="40373"/>
                  </a:lnTo>
                  <a:lnTo>
                    <a:pt x="936066" y="40373"/>
                  </a:lnTo>
                  <a:lnTo>
                    <a:pt x="936066" y="0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2988594" y="195743"/>
              <a:ext cx="1299845" cy="1342390"/>
            </a:xfrm>
            <a:custGeom>
              <a:rect b="b" l="l" r="r" t="t"/>
              <a:pathLst>
                <a:path extrusionOk="0" h="1342390" w="1299845">
                  <a:moveTo>
                    <a:pt x="1299481" y="1342063"/>
                  </a:moveTo>
                  <a:lnTo>
                    <a:pt x="0" y="1342063"/>
                  </a:lnTo>
                  <a:lnTo>
                    <a:pt x="0" y="0"/>
                  </a:lnTo>
                  <a:lnTo>
                    <a:pt x="1299481" y="0"/>
                  </a:lnTo>
                  <a:lnTo>
                    <a:pt x="1299481" y="13420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2982468" y="189000"/>
              <a:ext cx="1311910" cy="1353820"/>
            </a:xfrm>
            <a:custGeom>
              <a:rect b="b" l="l" r="r" t="t"/>
              <a:pathLst>
                <a:path extrusionOk="0" h="1353820" w="1311910">
                  <a:moveTo>
                    <a:pt x="131171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340993"/>
                  </a:lnTo>
                  <a:lnTo>
                    <a:pt x="0" y="1353693"/>
                  </a:lnTo>
                  <a:lnTo>
                    <a:pt x="1311719" y="1353693"/>
                  </a:lnTo>
                  <a:lnTo>
                    <a:pt x="1311719" y="1341475"/>
                  </a:lnTo>
                  <a:lnTo>
                    <a:pt x="1311719" y="1340993"/>
                  </a:lnTo>
                  <a:lnTo>
                    <a:pt x="1311719" y="12865"/>
                  </a:lnTo>
                  <a:lnTo>
                    <a:pt x="1299489" y="12865"/>
                  </a:lnTo>
                  <a:lnTo>
                    <a:pt x="1299489" y="1340993"/>
                  </a:lnTo>
                  <a:lnTo>
                    <a:pt x="12242" y="1340993"/>
                  </a:lnTo>
                  <a:lnTo>
                    <a:pt x="12242" y="12700"/>
                  </a:lnTo>
                  <a:lnTo>
                    <a:pt x="1311719" y="12700"/>
                  </a:lnTo>
                  <a:lnTo>
                    <a:pt x="1311719" y="0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3257790" y="371912"/>
              <a:ext cx="381000" cy="381000"/>
            </a:xfrm>
            <a:custGeom>
              <a:rect b="b" l="l" r="r" t="t"/>
              <a:pathLst>
                <a:path extrusionOk="0" h="381000" w="381000">
                  <a:moveTo>
                    <a:pt x="168859" y="380475"/>
                  </a:moveTo>
                  <a:lnTo>
                    <a:pt x="0" y="380475"/>
                  </a:lnTo>
                  <a:lnTo>
                    <a:pt x="2960" y="332692"/>
                  </a:lnTo>
                  <a:lnTo>
                    <a:pt x="11604" y="286695"/>
                  </a:lnTo>
                  <a:lnTo>
                    <a:pt x="25578" y="242841"/>
                  </a:lnTo>
                  <a:lnTo>
                    <a:pt x="44529" y="201482"/>
                  </a:lnTo>
                  <a:lnTo>
                    <a:pt x="68100" y="162973"/>
                  </a:lnTo>
                  <a:lnTo>
                    <a:pt x="95940" y="127669"/>
                  </a:lnTo>
                  <a:lnTo>
                    <a:pt x="127692" y="95922"/>
                  </a:lnTo>
                  <a:lnTo>
                    <a:pt x="163003" y="68088"/>
                  </a:lnTo>
                  <a:lnTo>
                    <a:pt x="201519" y="44521"/>
                  </a:lnTo>
                  <a:lnTo>
                    <a:pt x="242885" y="25574"/>
                  </a:lnTo>
                  <a:lnTo>
                    <a:pt x="286748" y="11602"/>
                  </a:lnTo>
                  <a:lnTo>
                    <a:pt x="332752" y="2959"/>
                  </a:lnTo>
                  <a:lnTo>
                    <a:pt x="380545" y="0"/>
                  </a:lnTo>
                  <a:lnTo>
                    <a:pt x="380545" y="168828"/>
                  </a:lnTo>
                  <a:lnTo>
                    <a:pt x="332217" y="174389"/>
                  </a:lnTo>
                  <a:lnTo>
                    <a:pt x="287742" y="190243"/>
                  </a:lnTo>
                  <a:lnTo>
                    <a:pt x="248426" y="215149"/>
                  </a:lnTo>
                  <a:lnTo>
                    <a:pt x="215574" y="247867"/>
                  </a:lnTo>
                  <a:lnTo>
                    <a:pt x="190492" y="287155"/>
                  </a:lnTo>
                  <a:lnTo>
                    <a:pt x="174485" y="331771"/>
                  </a:lnTo>
                  <a:lnTo>
                    <a:pt x="168859" y="380475"/>
                  </a:lnTo>
                  <a:close/>
                </a:path>
              </a:pathLst>
            </a:custGeom>
            <a:solidFill>
              <a:srgbClr val="D4DE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257778" y="370699"/>
              <a:ext cx="761365" cy="761365"/>
            </a:xfrm>
            <a:custGeom>
              <a:rect b="b" l="l" r="r" t="t"/>
              <a:pathLst>
                <a:path extrusionOk="0" h="761365" w="761364">
                  <a:moveTo>
                    <a:pt x="761098" y="381698"/>
                  </a:moveTo>
                  <a:lnTo>
                    <a:pt x="758139" y="333908"/>
                  </a:lnTo>
                  <a:lnTo>
                    <a:pt x="749490" y="287909"/>
                  </a:lnTo>
                  <a:lnTo>
                    <a:pt x="735495" y="244043"/>
                  </a:lnTo>
                  <a:lnTo>
                    <a:pt x="716534" y="202666"/>
                  </a:lnTo>
                  <a:lnTo>
                    <a:pt x="692924" y="164122"/>
                  </a:lnTo>
                  <a:lnTo>
                    <a:pt x="665035" y="128765"/>
                  </a:lnTo>
                  <a:lnTo>
                    <a:pt x="633209" y="96951"/>
                  </a:lnTo>
                  <a:lnTo>
                    <a:pt x="597801" y="69024"/>
                  </a:lnTo>
                  <a:lnTo>
                    <a:pt x="559168" y="45339"/>
                  </a:lnTo>
                  <a:lnTo>
                    <a:pt x="517652" y="26238"/>
                  </a:lnTo>
                  <a:lnTo>
                    <a:pt x="473608" y="12077"/>
                  </a:lnTo>
                  <a:lnTo>
                    <a:pt x="427380" y="3213"/>
                  </a:lnTo>
                  <a:lnTo>
                    <a:pt x="379323" y="0"/>
                  </a:lnTo>
                  <a:lnTo>
                    <a:pt x="379323" y="168821"/>
                  </a:lnTo>
                  <a:lnTo>
                    <a:pt x="428040" y="174447"/>
                  </a:lnTo>
                  <a:lnTo>
                    <a:pt x="472668" y="190449"/>
                  </a:lnTo>
                  <a:lnTo>
                    <a:pt x="511962" y="215531"/>
                  </a:lnTo>
                  <a:lnTo>
                    <a:pt x="544677" y="248373"/>
                  </a:lnTo>
                  <a:lnTo>
                    <a:pt x="569595" y="287680"/>
                  </a:lnTo>
                  <a:lnTo>
                    <a:pt x="585457" y="332155"/>
                  </a:lnTo>
                  <a:lnTo>
                    <a:pt x="591007" y="380466"/>
                  </a:lnTo>
                  <a:lnTo>
                    <a:pt x="586765" y="423418"/>
                  </a:lnTo>
                  <a:lnTo>
                    <a:pt x="574497" y="463511"/>
                  </a:lnTo>
                  <a:lnTo>
                    <a:pt x="554875" y="499694"/>
                  </a:lnTo>
                  <a:lnTo>
                    <a:pt x="528612" y="530948"/>
                  </a:lnTo>
                  <a:lnTo>
                    <a:pt x="497560" y="556501"/>
                  </a:lnTo>
                  <a:lnTo>
                    <a:pt x="461924" y="575754"/>
                  </a:lnTo>
                  <a:lnTo>
                    <a:pt x="422617" y="587895"/>
                  </a:lnTo>
                  <a:lnTo>
                    <a:pt x="380555" y="592112"/>
                  </a:lnTo>
                  <a:lnTo>
                    <a:pt x="331838" y="586498"/>
                  </a:lnTo>
                  <a:lnTo>
                    <a:pt x="287210" y="570484"/>
                  </a:lnTo>
                  <a:lnTo>
                    <a:pt x="247916" y="545414"/>
                  </a:lnTo>
                  <a:lnTo>
                    <a:pt x="215188" y="512559"/>
                  </a:lnTo>
                  <a:lnTo>
                    <a:pt x="190284" y="473252"/>
                  </a:lnTo>
                  <a:lnTo>
                    <a:pt x="174421" y="428790"/>
                  </a:lnTo>
                  <a:lnTo>
                    <a:pt x="168859" y="380466"/>
                  </a:lnTo>
                  <a:lnTo>
                    <a:pt x="0" y="380466"/>
                  </a:lnTo>
                  <a:lnTo>
                    <a:pt x="2971" y="428256"/>
                  </a:lnTo>
                  <a:lnTo>
                    <a:pt x="11607" y="474256"/>
                  </a:lnTo>
                  <a:lnTo>
                    <a:pt x="25590" y="518109"/>
                  </a:lnTo>
                  <a:lnTo>
                    <a:pt x="44538" y="559460"/>
                  </a:lnTo>
                  <a:lnTo>
                    <a:pt x="68110" y="597966"/>
                  </a:lnTo>
                  <a:lnTo>
                    <a:pt x="95948" y="633272"/>
                  </a:lnTo>
                  <a:lnTo>
                    <a:pt x="127698" y="665022"/>
                  </a:lnTo>
                  <a:lnTo>
                    <a:pt x="163004" y="692861"/>
                  </a:lnTo>
                  <a:lnTo>
                    <a:pt x="201523" y="716419"/>
                  </a:lnTo>
                  <a:lnTo>
                    <a:pt x="242887" y="735368"/>
                  </a:lnTo>
                  <a:lnTo>
                    <a:pt x="286753" y="749338"/>
                  </a:lnTo>
                  <a:lnTo>
                    <a:pt x="332752" y="757986"/>
                  </a:lnTo>
                  <a:lnTo>
                    <a:pt x="380555" y="760945"/>
                  </a:lnTo>
                  <a:lnTo>
                    <a:pt x="431749" y="757542"/>
                  </a:lnTo>
                  <a:lnTo>
                    <a:pt x="481025" y="747623"/>
                  </a:lnTo>
                  <a:lnTo>
                    <a:pt x="527837" y="731583"/>
                  </a:lnTo>
                  <a:lnTo>
                    <a:pt x="571703" y="709841"/>
                  </a:lnTo>
                  <a:lnTo>
                    <a:pt x="612101" y="682790"/>
                  </a:lnTo>
                  <a:lnTo>
                    <a:pt x="648525" y="650836"/>
                  </a:lnTo>
                  <a:lnTo>
                    <a:pt x="681075" y="614426"/>
                  </a:lnTo>
                  <a:lnTo>
                    <a:pt x="708710" y="573989"/>
                  </a:lnTo>
                  <a:lnTo>
                    <a:pt x="730961" y="530034"/>
                  </a:lnTo>
                  <a:lnTo>
                    <a:pt x="747407" y="483006"/>
                  </a:lnTo>
                  <a:lnTo>
                    <a:pt x="757605" y="433400"/>
                  </a:lnTo>
                  <a:lnTo>
                    <a:pt x="761098" y="381698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3247999" y="1219732"/>
              <a:ext cx="779780" cy="142240"/>
            </a:xfrm>
            <a:custGeom>
              <a:rect b="b" l="l" r="r" t="t"/>
              <a:pathLst>
                <a:path extrusionOk="0" h="142240" w="779779">
                  <a:moveTo>
                    <a:pt x="779437" y="114998"/>
                  </a:moveTo>
                  <a:lnTo>
                    <a:pt x="0" y="114998"/>
                  </a:lnTo>
                  <a:lnTo>
                    <a:pt x="0" y="141909"/>
                  </a:lnTo>
                  <a:lnTo>
                    <a:pt x="779437" y="141909"/>
                  </a:lnTo>
                  <a:lnTo>
                    <a:pt x="779437" y="114998"/>
                  </a:lnTo>
                  <a:close/>
                </a:path>
                <a:path extrusionOk="0" h="142240" w="779779">
                  <a:moveTo>
                    <a:pt x="779437" y="0"/>
                  </a:moveTo>
                  <a:lnTo>
                    <a:pt x="0" y="0"/>
                  </a:lnTo>
                  <a:lnTo>
                    <a:pt x="0" y="26911"/>
                  </a:lnTo>
                  <a:lnTo>
                    <a:pt x="779437" y="26911"/>
                  </a:lnTo>
                  <a:lnTo>
                    <a:pt x="779437" y="0"/>
                  </a:lnTo>
                  <a:close/>
                </a:path>
              </a:pathLst>
            </a:custGeom>
            <a:solidFill>
              <a:srgbClr val="D4DE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44572" y="3914862"/>
              <a:ext cx="5262880" cy="35560"/>
            </a:xfrm>
            <a:custGeom>
              <a:rect b="b" l="l" r="r" t="t"/>
              <a:pathLst>
                <a:path extrusionOk="0" h="35560" w="5262880">
                  <a:moveTo>
                    <a:pt x="5262776" y="35478"/>
                  </a:moveTo>
                  <a:lnTo>
                    <a:pt x="0" y="35478"/>
                  </a:lnTo>
                  <a:lnTo>
                    <a:pt x="0" y="0"/>
                  </a:lnTo>
                  <a:lnTo>
                    <a:pt x="5262776" y="0"/>
                  </a:lnTo>
                  <a:lnTo>
                    <a:pt x="5262776" y="35478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03305" y="1529243"/>
              <a:ext cx="930275" cy="711200"/>
            </a:xfrm>
            <a:custGeom>
              <a:rect b="b" l="l" r="r" t="t"/>
              <a:pathLst>
                <a:path extrusionOk="0" h="711200" w="930275">
                  <a:moveTo>
                    <a:pt x="929948" y="710792"/>
                  </a:moveTo>
                  <a:lnTo>
                    <a:pt x="0" y="710792"/>
                  </a:lnTo>
                  <a:lnTo>
                    <a:pt x="0" y="0"/>
                  </a:lnTo>
                  <a:lnTo>
                    <a:pt x="929948" y="0"/>
                  </a:lnTo>
                  <a:lnTo>
                    <a:pt x="929948" y="710792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529124" y="1935410"/>
              <a:ext cx="78740" cy="128905"/>
            </a:xfrm>
            <a:custGeom>
              <a:rect b="b" l="l" r="r" t="t"/>
              <a:pathLst>
                <a:path extrusionOk="0" h="128905" w="78740">
                  <a:moveTo>
                    <a:pt x="78311" y="128456"/>
                  </a:moveTo>
                  <a:lnTo>
                    <a:pt x="0" y="128456"/>
                  </a:lnTo>
                  <a:lnTo>
                    <a:pt x="0" y="0"/>
                  </a:lnTo>
                  <a:lnTo>
                    <a:pt x="78311" y="0"/>
                  </a:lnTo>
                  <a:lnTo>
                    <a:pt x="78311" y="128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74734" y="1791049"/>
              <a:ext cx="78740" cy="271780"/>
            </a:xfrm>
            <a:custGeom>
              <a:rect b="b" l="l" r="r" t="t"/>
              <a:pathLst>
                <a:path extrusionOk="0" h="271780" w="78740">
                  <a:moveTo>
                    <a:pt x="78311" y="271593"/>
                  </a:moveTo>
                  <a:lnTo>
                    <a:pt x="0" y="271593"/>
                  </a:lnTo>
                  <a:lnTo>
                    <a:pt x="0" y="0"/>
                  </a:lnTo>
                  <a:lnTo>
                    <a:pt x="78311" y="0"/>
                  </a:lnTo>
                  <a:lnTo>
                    <a:pt x="78311" y="271593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239127" y="1992909"/>
              <a:ext cx="78740" cy="69850"/>
            </a:xfrm>
            <a:custGeom>
              <a:rect b="b" l="l" r="r" t="t"/>
              <a:pathLst>
                <a:path extrusionOk="0" h="69850" w="78739">
                  <a:moveTo>
                    <a:pt x="78311" y="69733"/>
                  </a:moveTo>
                  <a:lnTo>
                    <a:pt x="0" y="69733"/>
                  </a:lnTo>
                  <a:lnTo>
                    <a:pt x="0" y="0"/>
                  </a:lnTo>
                  <a:lnTo>
                    <a:pt x="78311" y="0"/>
                  </a:lnTo>
                  <a:lnTo>
                    <a:pt x="78311" y="69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383514" y="1879133"/>
              <a:ext cx="78740" cy="183515"/>
            </a:xfrm>
            <a:custGeom>
              <a:rect b="b" l="l" r="r" t="t"/>
              <a:pathLst>
                <a:path extrusionOk="0" h="183514" w="78740">
                  <a:moveTo>
                    <a:pt x="78311" y="183509"/>
                  </a:moveTo>
                  <a:lnTo>
                    <a:pt x="0" y="183509"/>
                  </a:lnTo>
                  <a:lnTo>
                    <a:pt x="0" y="0"/>
                  </a:lnTo>
                  <a:lnTo>
                    <a:pt x="78311" y="0"/>
                  </a:lnTo>
                  <a:lnTo>
                    <a:pt x="78311" y="183509"/>
                  </a:lnTo>
                  <a:close/>
                </a:path>
              </a:pathLst>
            </a:custGeom>
            <a:solidFill>
              <a:srgbClr val="2529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819121" y="1706635"/>
              <a:ext cx="78740" cy="357505"/>
            </a:xfrm>
            <a:custGeom>
              <a:rect b="b" l="l" r="r" t="t"/>
              <a:pathLst>
                <a:path extrusionOk="0" h="357505" w="78740">
                  <a:moveTo>
                    <a:pt x="78311" y="357231"/>
                  </a:moveTo>
                  <a:lnTo>
                    <a:pt x="0" y="357231"/>
                  </a:lnTo>
                  <a:lnTo>
                    <a:pt x="0" y="0"/>
                  </a:lnTo>
                  <a:lnTo>
                    <a:pt x="78311" y="0"/>
                  </a:lnTo>
                  <a:lnTo>
                    <a:pt x="78311" y="357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6" name="Google Shape;386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52836" y="1227064"/>
              <a:ext cx="157846" cy="145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2"/>
            <p:cNvSpPr/>
            <p:nvPr/>
          </p:nvSpPr>
          <p:spPr>
            <a:xfrm>
              <a:off x="4826927" y="981607"/>
              <a:ext cx="393700" cy="393700"/>
            </a:xfrm>
            <a:custGeom>
              <a:rect b="b" l="l" r="r" t="t"/>
              <a:pathLst>
                <a:path extrusionOk="0" h="393700" w="393700">
                  <a:moveTo>
                    <a:pt x="234467" y="389826"/>
                  </a:moveTo>
                  <a:lnTo>
                    <a:pt x="225907" y="344563"/>
                  </a:lnTo>
                  <a:lnTo>
                    <a:pt x="218567" y="345452"/>
                  </a:lnTo>
                  <a:lnTo>
                    <a:pt x="203873" y="346798"/>
                  </a:lnTo>
                  <a:lnTo>
                    <a:pt x="148932" y="339344"/>
                  </a:lnTo>
                  <a:lnTo>
                    <a:pt x="107619" y="317995"/>
                  </a:lnTo>
                  <a:lnTo>
                    <a:pt x="75044" y="285432"/>
                  </a:lnTo>
                  <a:lnTo>
                    <a:pt x="53695" y="244119"/>
                  </a:lnTo>
                  <a:lnTo>
                    <a:pt x="46037" y="196532"/>
                  </a:lnTo>
                  <a:lnTo>
                    <a:pt x="53695" y="148932"/>
                  </a:lnTo>
                  <a:lnTo>
                    <a:pt x="75044" y="107619"/>
                  </a:lnTo>
                  <a:lnTo>
                    <a:pt x="107619" y="75057"/>
                  </a:lnTo>
                  <a:lnTo>
                    <a:pt x="148932" y="53708"/>
                  </a:lnTo>
                  <a:lnTo>
                    <a:pt x="196532" y="46050"/>
                  </a:lnTo>
                  <a:lnTo>
                    <a:pt x="211213" y="46050"/>
                  </a:lnTo>
                  <a:lnTo>
                    <a:pt x="218567" y="47269"/>
                  </a:lnTo>
                  <a:lnTo>
                    <a:pt x="224675" y="2006"/>
                  </a:lnTo>
                  <a:lnTo>
                    <a:pt x="149580" y="5219"/>
                  </a:lnTo>
                  <a:lnTo>
                    <a:pt x="113004" y="18008"/>
                  </a:lnTo>
                  <a:lnTo>
                    <a:pt x="79070" y="38709"/>
                  </a:lnTo>
                  <a:lnTo>
                    <a:pt x="46075" y="69811"/>
                  </a:lnTo>
                  <a:lnTo>
                    <a:pt x="21729" y="106438"/>
                  </a:lnTo>
                  <a:lnTo>
                    <a:pt x="6286" y="146926"/>
                  </a:lnTo>
                  <a:lnTo>
                    <a:pt x="0" y="189585"/>
                  </a:lnTo>
                  <a:lnTo>
                    <a:pt x="3136" y="232752"/>
                  </a:lnTo>
                  <a:lnTo>
                    <a:pt x="15951" y="274777"/>
                  </a:lnTo>
                  <a:lnTo>
                    <a:pt x="38684" y="313969"/>
                  </a:lnTo>
                  <a:lnTo>
                    <a:pt x="70446" y="347586"/>
                  </a:lnTo>
                  <a:lnTo>
                    <a:pt x="107429" y="372033"/>
                  </a:lnTo>
                  <a:lnTo>
                    <a:pt x="148107" y="387261"/>
                  </a:lnTo>
                  <a:lnTo>
                    <a:pt x="190969" y="393204"/>
                  </a:lnTo>
                  <a:lnTo>
                    <a:pt x="234467" y="389826"/>
                  </a:lnTo>
                  <a:close/>
                </a:path>
                <a:path extrusionOk="0" h="393700" w="393700">
                  <a:moveTo>
                    <a:pt x="393103" y="213639"/>
                  </a:moveTo>
                  <a:lnTo>
                    <a:pt x="391553" y="167322"/>
                  </a:lnTo>
                  <a:lnTo>
                    <a:pt x="378764" y="122148"/>
                  </a:lnTo>
                  <a:lnTo>
                    <a:pt x="354380" y="80302"/>
                  </a:lnTo>
                  <a:lnTo>
                    <a:pt x="323634" y="48044"/>
                  </a:lnTo>
                  <a:lnTo>
                    <a:pt x="288302" y="24028"/>
                  </a:lnTo>
                  <a:lnTo>
                    <a:pt x="240982" y="6477"/>
                  </a:lnTo>
                  <a:lnTo>
                    <a:pt x="224675" y="3225"/>
                  </a:lnTo>
                  <a:lnTo>
                    <a:pt x="218567" y="48501"/>
                  </a:lnTo>
                  <a:lnTo>
                    <a:pt x="260248" y="60490"/>
                  </a:lnTo>
                  <a:lnTo>
                    <a:pt x="295935" y="83413"/>
                  </a:lnTo>
                  <a:lnTo>
                    <a:pt x="323748" y="115265"/>
                  </a:lnTo>
                  <a:lnTo>
                    <a:pt x="341820" y="154038"/>
                  </a:lnTo>
                  <a:lnTo>
                    <a:pt x="348259" y="197751"/>
                  </a:lnTo>
                  <a:lnTo>
                    <a:pt x="347802" y="209664"/>
                  </a:lnTo>
                  <a:lnTo>
                    <a:pt x="346430" y="221449"/>
                  </a:lnTo>
                  <a:lnTo>
                    <a:pt x="344131" y="233019"/>
                  </a:lnTo>
                  <a:lnTo>
                    <a:pt x="340918" y="244233"/>
                  </a:lnTo>
                  <a:lnTo>
                    <a:pt x="383755" y="258914"/>
                  </a:lnTo>
                  <a:lnTo>
                    <a:pt x="393103" y="213639"/>
                  </a:lnTo>
                  <a:close/>
                </a:path>
              </a:pathLst>
            </a:custGeom>
            <a:solidFill>
              <a:srgbClr val="5385E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8" name="Google Shape;388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51551" y="1567168"/>
              <a:ext cx="198512" cy="19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53786" y="1278268"/>
              <a:ext cx="3846274" cy="27222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3"/>
          <p:cNvGrpSpPr/>
          <p:nvPr/>
        </p:nvGrpSpPr>
        <p:grpSpPr>
          <a:xfrm>
            <a:off x="0" y="0"/>
            <a:ext cx="17391953" cy="10286999"/>
            <a:chOff x="0" y="0"/>
            <a:chExt cx="17391953" cy="10286999"/>
          </a:xfrm>
        </p:grpSpPr>
        <p:pic>
          <p:nvPicPr>
            <p:cNvPr id="395" name="Google Shape;39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11947" y="2828386"/>
              <a:ext cx="11012986" cy="7458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23"/>
            <p:cNvSpPr/>
            <p:nvPr/>
          </p:nvSpPr>
          <p:spPr>
            <a:xfrm>
              <a:off x="7866953" y="6936448"/>
              <a:ext cx="9525000" cy="2056764"/>
            </a:xfrm>
            <a:custGeom>
              <a:rect b="b" l="l" r="r" t="t"/>
              <a:pathLst>
                <a:path extrusionOk="0" h="2056765" w="9525000">
                  <a:moveTo>
                    <a:pt x="9262306" y="2056224"/>
                  </a:moveTo>
                  <a:lnTo>
                    <a:pt x="262681" y="2056224"/>
                  </a:lnTo>
                  <a:lnTo>
                    <a:pt x="215552" y="2051981"/>
                  </a:lnTo>
                  <a:lnTo>
                    <a:pt x="171157" y="2039751"/>
                  </a:lnTo>
                  <a:lnTo>
                    <a:pt x="130249" y="2020286"/>
                  </a:lnTo>
                  <a:lnTo>
                    <a:pt x="93576" y="1994335"/>
                  </a:lnTo>
                  <a:lnTo>
                    <a:pt x="61888" y="1962648"/>
                  </a:lnTo>
                  <a:lnTo>
                    <a:pt x="35937" y="1925975"/>
                  </a:lnTo>
                  <a:lnTo>
                    <a:pt x="16472" y="1885066"/>
                  </a:lnTo>
                  <a:lnTo>
                    <a:pt x="4243" y="1840672"/>
                  </a:lnTo>
                  <a:lnTo>
                    <a:pt x="0" y="1793542"/>
                  </a:lnTo>
                  <a:lnTo>
                    <a:pt x="0" y="262682"/>
                  </a:lnTo>
                  <a:lnTo>
                    <a:pt x="4243" y="215552"/>
                  </a:lnTo>
                  <a:lnTo>
                    <a:pt x="16472" y="171157"/>
                  </a:lnTo>
                  <a:lnTo>
                    <a:pt x="35937" y="130248"/>
                  </a:lnTo>
                  <a:lnTo>
                    <a:pt x="61888" y="93575"/>
                  </a:lnTo>
                  <a:lnTo>
                    <a:pt x="93576" y="61888"/>
                  </a:lnTo>
                  <a:lnTo>
                    <a:pt x="130249" y="35937"/>
                  </a:lnTo>
                  <a:lnTo>
                    <a:pt x="171157" y="16472"/>
                  </a:lnTo>
                  <a:lnTo>
                    <a:pt x="215552" y="4242"/>
                  </a:lnTo>
                  <a:lnTo>
                    <a:pt x="262681" y="0"/>
                  </a:lnTo>
                  <a:lnTo>
                    <a:pt x="9262306" y="0"/>
                  </a:lnTo>
                  <a:lnTo>
                    <a:pt x="9309434" y="4242"/>
                  </a:lnTo>
                  <a:lnTo>
                    <a:pt x="9353828" y="16472"/>
                  </a:lnTo>
                  <a:lnTo>
                    <a:pt x="9394737" y="35937"/>
                  </a:lnTo>
                  <a:lnTo>
                    <a:pt x="9431410" y="61888"/>
                  </a:lnTo>
                  <a:lnTo>
                    <a:pt x="9463097" y="93575"/>
                  </a:lnTo>
                  <a:lnTo>
                    <a:pt x="9489049" y="130248"/>
                  </a:lnTo>
                  <a:lnTo>
                    <a:pt x="9508514" y="171157"/>
                  </a:lnTo>
                  <a:lnTo>
                    <a:pt x="9520743" y="215552"/>
                  </a:lnTo>
                  <a:lnTo>
                    <a:pt x="9524987" y="262682"/>
                  </a:lnTo>
                  <a:lnTo>
                    <a:pt x="9524987" y="1793542"/>
                  </a:lnTo>
                  <a:lnTo>
                    <a:pt x="9520743" y="1840672"/>
                  </a:lnTo>
                  <a:lnTo>
                    <a:pt x="9508514" y="1885066"/>
                  </a:lnTo>
                  <a:lnTo>
                    <a:pt x="9489049" y="1925975"/>
                  </a:lnTo>
                  <a:lnTo>
                    <a:pt x="9463097" y="1962648"/>
                  </a:lnTo>
                  <a:lnTo>
                    <a:pt x="9431410" y="1994335"/>
                  </a:lnTo>
                  <a:lnTo>
                    <a:pt x="9394737" y="2020286"/>
                  </a:lnTo>
                  <a:lnTo>
                    <a:pt x="9353828" y="2039751"/>
                  </a:lnTo>
                  <a:lnTo>
                    <a:pt x="9309434" y="2051981"/>
                  </a:lnTo>
                  <a:lnTo>
                    <a:pt x="9262306" y="2056224"/>
                  </a:ln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0" y="0"/>
              <a:ext cx="4749165" cy="2798445"/>
            </a:xfrm>
            <a:custGeom>
              <a:rect b="b" l="l" r="r" t="t"/>
              <a:pathLst>
                <a:path extrusionOk="0" h="2798445" w="4749165">
                  <a:moveTo>
                    <a:pt x="0" y="0"/>
                  </a:moveTo>
                  <a:lnTo>
                    <a:pt x="4747216" y="0"/>
                  </a:lnTo>
                  <a:lnTo>
                    <a:pt x="4748735" y="42144"/>
                  </a:lnTo>
                  <a:lnTo>
                    <a:pt x="4747463" y="91294"/>
                  </a:lnTo>
                  <a:lnTo>
                    <a:pt x="4743312" y="138360"/>
                  </a:lnTo>
                  <a:lnTo>
                    <a:pt x="4736527" y="183519"/>
                  </a:lnTo>
                  <a:lnTo>
                    <a:pt x="4727351" y="226949"/>
                  </a:lnTo>
                  <a:lnTo>
                    <a:pt x="4716030" y="268828"/>
                  </a:lnTo>
                  <a:lnTo>
                    <a:pt x="4702809" y="309334"/>
                  </a:lnTo>
                  <a:lnTo>
                    <a:pt x="4687931" y="348644"/>
                  </a:lnTo>
                  <a:lnTo>
                    <a:pt x="4671642" y="386937"/>
                  </a:lnTo>
                  <a:lnTo>
                    <a:pt x="4654186" y="424391"/>
                  </a:lnTo>
                  <a:lnTo>
                    <a:pt x="4635809" y="461183"/>
                  </a:lnTo>
                  <a:lnTo>
                    <a:pt x="4616754" y="497491"/>
                  </a:lnTo>
                  <a:lnTo>
                    <a:pt x="4538653" y="641441"/>
                  </a:lnTo>
                  <a:lnTo>
                    <a:pt x="4519881" y="677997"/>
                  </a:lnTo>
                  <a:lnTo>
                    <a:pt x="4501899" y="715137"/>
                  </a:lnTo>
                  <a:lnTo>
                    <a:pt x="4484953" y="753038"/>
                  </a:lnTo>
                  <a:lnTo>
                    <a:pt x="4469287" y="791877"/>
                  </a:lnTo>
                  <a:lnTo>
                    <a:pt x="4455145" y="831834"/>
                  </a:lnTo>
                  <a:lnTo>
                    <a:pt x="4442773" y="873085"/>
                  </a:lnTo>
                  <a:lnTo>
                    <a:pt x="4438107" y="889391"/>
                  </a:lnTo>
                  <a:lnTo>
                    <a:pt x="4432622" y="906971"/>
                  </a:lnTo>
                  <a:lnTo>
                    <a:pt x="4419172" y="945778"/>
                  </a:lnTo>
                  <a:lnTo>
                    <a:pt x="4402390" y="989164"/>
                  </a:lnTo>
                  <a:lnTo>
                    <a:pt x="4382245" y="1036787"/>
                  </a:lnTo>
                  <a:lnTo>
                    <a:pt x="4358704" y="1088305"/>
                  </a:lnTo>
                  <a:lnTo>
                    <a:pt x="4331734" y="1143375"/>
                  </a:lnTo>
                  <a:lnTo>
                    <a:pt x="4301303" y="1201657"/>
                  </a:lnTo>
                  <a:lnTo>
                    <a:pt x="4267379" y="1262807"/>
                  </a:lnTo>
                  <a:lnTo>
                    <a:pt x="4229929" y="1326484"/>
                  </a:lnTo>
                  <a:lnTo>
                    <a:pt x="4209872" y="1359163"/>
                  </a:lnTo>
                  <a:lnTo>
                    <a:pt x="4188921" y="1392346"/>
                  </a:lnTo>
                  <a:lnTo>
                    <a:pt x="4167072" y="1425990"/>
                  </a:lnTo>
                  <a:lnTo>
                    <a:pt x="4144322" y="1460051"/>
                  </a:lnTo>
                  <a:lnTo>
                    <a:pt x="4120666" y="1494488"/>
                  </a:lnTo>
                  <a:lnTo>
                    <a:pt x="4096100" y="1529257"/>
                  </a:lnTo>
                  <a:lnTo>
                    <a:pt x="4070621" y="1564315"/>
                  </a:lnTo>
                  <a:lnTo>
                    <a:pt x="4044224" y="1599621"/>
                  </a:lnTo>
                  <a:lnTo>
                    <a:pt x="4016904" y="1635131"/>
                  </a:lnTo>
                  <a:lnTo>
                    <a:pt x="3988659" y="1670803"/>
                  </a:lnTo>
                  <a:lnTo>
                    <a:pt x="3959484" y="1706593"/>
                  </a:lnTo>
                  <a:lnTo>
                    <a:pt x="3929374" y="1742459"/>
                  </a:lnTo>
                  <a:lnTo>
                    <a:pt x="3898327" y="1778358"/>
                  </a:lnTo>
                  <a:lnTo>
                    <a:pt x="3866337" y="1814248"/>
                  </a:lnTo>
                  <a:lnTo>
                    <a:pt x="3833401" y="1850085"/>
                  </a:lnTo>
                  <a:lnTo>
                    <a:pt x="3799515" y="1885828"/>
                  </a:lnTo>
                  <a:lnTo>
                    <a:pt x="3764674" y="1921432"/>
                  </a:lnTo>
                  <a:lnTo>
                    <a:pt x="3728876" y="1956856"/>
                  </a:lnTo>
                  <a:lnTo>
                    <a:pt x="3692114" y="1992057"/>
                  </a:lnTo>
                  <a:lnTo>
                    <a:pt x="3654387" y="2026992"/>
                  </a:lnTo>
                  <a:lnTo>
                    <a:pt x="3615688" y="2061618"/>
                  </a:lnTo>
                  <a:lnTo>
                    <a:pt x="3576016" y="2095892"/>
                  </a:lnTo>
                  <a:lnTo>
                    <a:pt x="3535364" y="2129772"/>
                  </a:lnTo>
                  <a:lnTo>
                    <a:pt x="3493730" y="2163215"/>
                  </a:lnTo>
                  <a:lnTo>
                    <a:pt x="3451109" y="2196178"/>
                  </a:lnTo>
                  <a:lnTo>
                    <a:pt x="3407498" y="2228619"/>
                  </a:lnTo>
                  <a:lnTo>
                    <a:pt x="3362892" y="2260495"/>
                  </a:lnTo>
                  <a:lnTo>
                    <a:pt x="3317286" y="2291762"/>
                  </a:lnTo>
                  <a:lnTo>
                    <a:pt x="3270678" y="2322378"/>
                  </a:lnTo>
                  <a:lnTo>
                    <a:pt x="3223063" y="2352301"/>
                  </a:lnTo>
                  <a:lnTo>
                    <a:pt x="3174437" y="2381488"/>
                  </a:lnTo>
                  <a:lnTo>
                    <a:pt x="3124796" y="2409896"/>
                  </a:lnTo>
                  <a:lnTo>
                    <a:pt x="3074136" y="2437481"/>
                  </a:lnTo>
                  <a:lnTo>
                    <a:pt x="3022453" y="2464203"/>
                  </a:lnTo>
                  <a:lnTo>
                    <a:pt x="2969742" y="2490017"/>
                  </a:lnTo>
                  <a:lnTo>
                    <a:pt x="2916000" y="2514881"/>
                  </a:lnTo>
                  <a:lnTo>
                    <a:pt x="2861223" y="2538752"/>
                  </a:lnTo>
                  <a:lnTo>
                    <a:pt x="2805407" y="2561587"/>
                  </a:lnTo>
                  <a:lnTo>
                    <a:pt x="2748547" y="2583344"/>
                  </a:lnTo>
                  <a:lnTo>
                    <a:pt x="2690640" y="2603981"/>
                  </a:lnTo>
                  <a:lnTo>
                    <a:pt x="2631681" y="2623453"/>
                  </a:lnTo>
                  <a:lnTo>
                    <a:pt x="2571667" y="2641719"/>
                  </a:lnTo>
                  <a:lnTo>
                    <a:pt x="2510593" y="2658735"/>
                  </a:lnTo>
                  <a:lnTo>
                    <a:pt x="2448456" y="2674460"/>
                  </a:lnTo>
                  <a:lnTo>
                    <a:pt x="2385251" y="2688849"/>
                  </a:lnTo>
                  <a:lnTo>
                    <a:pt x="2320974" y="2701861"/>
                  </a:lnTo>
                  <a:lnTo>
                    <a:pt x="2255621" y="2713453"/>
                  </a:lnTo>
                  <a:lnTo>
                    <a:pt x="2189189" y="2723582"/>
                  </a:lnTo>
                  <a:lnTo>
                    <a:pt x="2121672" y="2732205"/>
                  </a:lnTo>
                  <a:lnTo>
                    <a:pt x="2048699" y="2740440"/>
                  </a:lnTo>
                  <a:lnTo>
                    <a:pt x="1976871" y="2748161"/>
                  </a:lnTo>
                  <a:lnTo>
                    <a:pt x="1906185" y="2755361"/>
                  </a:lnTo>
                  <a:lnTo>
                    <a:pt x="1836637" y="2762030"/>
                  </a:lnTo>
                  <a:lnTo>
                    <a:pt x="1768223" y="2768161"/>
                  </a:lnTo>
                  <a:lnTo>
                    <a:pt x="1700938" y="2773745"/>
                  </a:lnTo>
                  <a:lnTo>
                    <a:pt x="1634779" y="2778773"/>
                  </a:lnTo>
                  <a:lnTo>
                    <a:pt x="1569740" y="2783238"/>
                  </a:lnTo>
                  <a:lnTo>
                    <a:pt x="1505819" y="2787131"/>
                  </a:lnTo>
                  <a:lnTo>
                    <a:pt x="1443010" y="2790445"/>
                  </a:lnTo>
                  <a:lnTo>
                    <a:pt x="1381310" y="2793169"/>
                  </a:lnTo>
                  <a:lnTo>
                    <a:pt x="1320715" y="2795297"/>
                  </a:lnTo>
                  <a:lnTo>
                    <a:pt x="1261219" y="2796821"/>
                  </a:lnTo>
                  <a:lnTo>
                    <a:pt x="1202820" y="2797730"/>
                  </a:lnTo>
                  <a:lnTo>
                    <a:pt x="1145513" y="2798019"/>
                  </a:lnTo>
                  <a:lnTo>
                    <a:pt x="1089293" y="2797677"/>
                  </a:lnTo>
                  <a:lnTo>
                    <a:pt x="1034157" y="2796697"/>
                  </a:lnTo>
                  <a:lnTo>
                    <a:pt x="980101" y="2795071"/>
                  </a:lnTo>
                  <a:lnTo>
                    <a:pt x="927120" y="2792790"/>
                  </a:lnTo>
                  <a:lnTo>
                    <a:pt x="875210" y="2789846"/>
                  </a:lnTo>
                  <a:lnTo>
                    <a:pt x="824366" y="2786230"/>
                  </a:lnTo>
                  <a:lnTo>
                    <a:pt x="774586" y="2781935"/>
                  </a:lnTo>
                  <a:lnTo>
                    <a:pt x="725864" y="2776952"/>
                  </a:lnTo>
                  <a:lnTo>
                    <a:pt x="678196" y="2771272"/>
                  </a:lnTo>
                  <a:lnTo>
                    <a:pt x="631579" y="2764888"/>
                  </a:lnTo>
                  <a:lnTo>
                    <a:pt x="586008" y="2757791"/>
                  </a:lnTo>
                  <a:lnTo>
                    <a:pt x="541479" y="2749973"/>
                  </a:lnTo>
                  <a:lnTo>
                    <a:pt x="497987" y="2741426"/>
                  </a:lnTo>
                  <a:lnTo>
                    <a:pt x="455529" y="2732141"/>
                  </a:lnTo>
                  <a:lnTo>
                    <a:pt x="414100" y="2722109"/>
                  </a:lnTo>
                  <a:lnTo>
                    <a:pt x="373697" y="2711323"/>
                  </a:lnTo>
                  <a:lnTo>
                    <a:pt x="334314" y="2699775"/>
                  </a:lnTo>
                  <a:lnTo>
                    <a:pt x="295949" y="2687456"/>
                  </a:lnTo>
                  <a:lnTo>
                    <a:pt x="258596" y="2674357"/>
                  </a:lnTo>
                  <a:lnTo>
                    <a:pt x="222252" y="2660471"/>
                  </a:lnTo>
                  <a:lnTo>
                    <a:pt x="186912" y="2645789"/>
                  </a:lnTo>
                  <a:lnTo>
                    <a:pt x="119228" y="2614004"/>
                  </a:lnTo>
                  <a:lnTo>
                    <a:pt x="55512" y="2578936"/>
                  </a:lnTo>
                  <a:lnTo>
                    <a:pt x="0" y="2543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8AA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7866951" y="818895"/>
              <a:ext cx="9525000" cy="5172710"/>
            </a:xfrm>
            <a:custGeom>
              <a:rect b="b" l="l" r="r" t="t"/>
              <a:pathLst>
                <a:path extrusionOk="0" h="5172710" w="9525000">
                  <a:moveTo>
                    <a:pt x="9524987" y="3378746"/>
                  </a:moveTo>
                  <a:lnTo>
                    <a:pt x="9520745" y="3331616"/>
                  </a:lnTo>
                  <a:lnTo>
                    <a:pt x="9508515" y="3287217"/>
                  </a:lnTo>
                  <a:lnTo>
                    <a:pt x="9489046" y="3246310"/>
                  </a:lnTo>
                  <a:lnTo>
                    <a:pt x="9463087" y="3209633"/>
                  </a:lnTo>
                  <a:lnTo>
                    <a:pt x="9431401" y="3177946"/>
                  </a:lnTo>
                  <a:lnTo>
                    <a:pt x="9394736" y="3152000"/>
                  </a:lnTo>
                  <a:lnTo>
                    <a:pt x="9353829" y="3132531"/>
                  </a:lnTo>
                  <a:lnTo>
                    <a:pt x="9309430" y="3120301"/>
                  </a:lnTo>
                  <a:lnTo>
                    <a:pt x="9262300" y="3116059"/>
                  </a:lnTo>
                  <a:lnTo>
                    <a:pt x="262674" y="3116059"/>
                  </a:lnTo>
                  <a:lnTo>
                    <a:pt x="215544" y="3120301"/>
                  </a:lnTo>
                  <a:lnTo>
                    <a:pt x="171157" y="3132531"/>
                  </a:lnTo>
                  <a:lnTo>
                    <a:pt x="130251" y="3152000"/>
                  </a:lnTo>
                  <a:lnTo>
                    <a:pt x="93573" y="3177946"/>
                  </a:lnTo>
                  <a:lnTo>
                    <a:pt x="61887" y="3209633"/>
                  </a:lnTo>
                  <a:lnTo>
                    <a:pt x="35928" y="3246310"/>
                  </a:lnTo>
                  <a:lnTo>
                    <a:pt x="16471" y="3287217"/>
                  </a:lnTo>
                  <a:lnTo>
                    <a:pt x="4241" y="3331616"/>
                  </a:lnTo>
                  <a:lnTo>
                    <a:pt x="0" y="3378746"/>
                  </a:lnTo>
                  <a:lnTo>
                    <a:pt x="0" y="4909604"/>
                  </a:lnTo>
                  <a:lnTo>
                    <a:pt x="4241" y="4956734"/>
                  </a:lnTo>
                  <a:lnTo>
                    <a:pt x="16471" y="5001133"/>
                  </a:lnTo>
                  <a:lnTo>
                    <a:pt x="35928" y="5042039"/>
                  </a:lnTo>
                  <a:lnTo>
                    <a:pt x="61887" y="5078704"/>
                  </a:lnTo>
                  <a:lnTo>
                    <a:pt x="93573" y="5110404"/>
                  </a:lnTo>
                  <a:lnTo>
                    <a:pt x="130251" y="5136350"/>
                  </a:lnTo>
                  <a:lnTo>
                    <a:pt x="171157" y="5155819"/>
                  </a:lnTo>
                  <a:lnTo>
                    <a:pt x="215544" y="5168049"/>
                  </a:lnTo>
                  <a:lnTo>
                    <a:pt x="262674" y="5172291"/>
                  </a:lnTo>
                  <a:lnTo>
                    <a:pt x="9262300" y="5172291"/>
                  </a:lnTo>
                  <a:lnTo>
                    <a:pt x="9309430" y="5168049"/>
                  </a:lnTo>
                  <a:lnTo>
                    <a:pt x="9353829" y="5155819"/>
                  </a:lnTo>
                  <a:lnTo>
                    <a:pt x="9394736" y="5136350"/>
                  </a:lnTo>
                  <a:lnTo>
                    <a:pt x="9431401" y="5110404"/>
                  </a:lnTo>
                  <a:lnTo>
                    <a:pt x="9463087" y="5078704"/>
                  </a:lnTo>
                  <a:lnTo>
                    <a:pt x="9489046" y="5042039"/>
                  </a:lnTo>
                  <a:lnTo>
                    <a:pt x="9508515" y="5001133"/>
                  </a:lnTo>
                  <a:lnTo>
                    <a:pt x="9520745" y="4956734"/>
                  </a:lnTo>
                  <a:lnTo>
                    <a:pt x="9524987" y="4909604"/>
                  </a:lnTo>
                  <a:lnTo>
                    <a:pt x="9524987" y="3378746"/>
                  </a:lnTo>
                  <a:close/>
                </a:path>
                <a:path extrusionOk="0" h="5172710" w="9525000">
                  <a:moveTo>
                    <a:pt x="9524987" y="262686"/>
                  </a:moveTo>
                  <a:lnTo>
                    <a:pt x="9520745" y="215557"/>
                  </a:lnTo>
                  <a:lnTo>
                    <a:pt x="9508515" y="171157"/>
                  </a:lnTo>
                  <a:lnTo>
                    <a:pt x="9489046" y="130251"/>
                  </a:lnTo>
                  <a:lnTo>
                    <a:pt x="9463087" y="93573"/>
                  </a:lnTo>
                  <a:lnTo>
                    <a:pt x="9431401" y="61887"/>
                  </a:lnTo>
                  <a:lnTo>
                    <a:pt x="9394736" y="35941"/>
                  </a:lnTo>
                  <a:lnTo>
                    <a:pt x="9353829" y="16471"/>
                  </a:lnTo>
                  <a:lnTo>
                    <a:pt x="9309430" y="4241"/>
                  </a:lnTo>
                  <a:lnTo>
                    <a:pt x="9262300" y="0"/>
                  </a:lnTo>
                  <a:lnTo>
                    <a:pt x="262674" y="0"/>
                  </a:lnTo>
                  <a:lnTo>
                    <a:pt x="215544" y="4241"/>
                  </a:lnTo>
                  <a:lnTo>
                    <a:pt x="171157" y="16471"/>
                  </a:lnTo>
                  <a:lnTo>
                    <a:pt x="130251" y="35941"/>
                  </a:lnTo>
                  <a:lnTo>
                    <a:pt x="93573" y="61887"/>
                  </a:lnTo>
                  <a:lnTo>
                    <a:pt x="61887" y="93573"/>
                  </a:lnTo>
                  <a:lnTo>
                    <a:pt x="35928" y="130251"/>
                  </a:lnTo>
                  <a:lnTo>
                    <a:pt x="16471" y="171157"/>
                  </a:lnTo>
                  <a:lnTo>
                    <a:pt x="4241" y="215557"/>
                  </a:lnTo>
                  <a:lnTo>
                    <a:pt x="0" y="262686"/>
                  </a:lnTo>
                  <a:lnTo>
                    <a:pt x="0" y="1793544"/>
                  </a:lnTo>
                  <a:lnTo>
                    <a:pt x="4241" y="1840674"/>
                  </a:lnTo>
                  <a:lnTo>
                    <a:pt x="16471" y="1885061"/>
                  </a:lnTo>
                  <a:lnTo>
                    <a:pt x="35928" y="1925980"/>
                  </a:lnTo>
                  <a:lnTo>
                    <a:pt x="61887" y="1962645"/>
                  </a:lnTo>
                  <a:lnTo>
                    <a:pt x="93573" y="1994331"/>
                  </a:lnTo>
                  <a:lnTo>
                    <a:pt x="130251" y="2020290"/>
                  </a:lnTo>
                  <a:lnTo>
                    <a:pt x="171157" y="2039747"/>
                  </a:lnTo>
                  <a:lnTo>
                    <a:pt x="215544" y="2051977"/>
                  </a:lnTo>
                  <a:lnTo>
                    <a:pt x="262674" y="2056218"/>
                  </a:lnTo>
                  <a:lnTo>
                    <a:pt x="9262300" y="2056218"/>
                  </a:lnTo>
                  <a:lnTo>
                    <a:pt x="9309430" y="2051977"/>
                  </a:lnTo>
                  <a:lnTo>
                    <a:pt x="9353829" y="2039747"/>
                  </a:lnTo>
                  <a:lnTo>
                    <a:pt x="9394736" y="2020290"/>
                  </a:lnTo>
                  <a:lnTo>
                    <a:pt x="9431401" y="1994331"/>
                  </a:lnTo>
                  <a:lnTo>
                    <a:pt x="9463087" y="1962645"/>
                  </a:lnTo>
                  <a:lnTo>
                    <a:pt x="9489046" y="1925980"/>
                  </a:lnTo>
                  <a:lnTo>
                    <a:pt x="9508515" y="1885061"/>
                  </a:lnTo>
                  <a:lnTo>
                    <a:pt x="9520745" y="1840674"/>
                  </a:lnTo>
                  <a:lnTo>
                    <a:pt x="9524987" y="1793544"/>
                  </a:lnTo>
                  <a:lnTo>
                    <a:pt x="9524987" y="262686"/>
                  </a:ln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9" name="Google Shape;39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09436" y="1028699"/>
              <a:ext cx="3714749" cy="247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6601" y="4814255"/>
              <a:ext cx="2781299" cy="2609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23"/>
          <p:cNvSpPr txBox="1"/>
          <p:nvPr>
            <p:ph type="title"/>
          </p:nvPr>
        </p:nvSpPr>
        <p:spPr>
          <a:xfrm>
            <a:off x="1016000" y="3721354"/>
            <a:ext cx="6353175" cy="962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50"/>
              <a:t>Chosen Strategy</a:t>
            </a:r>
            <a:endParaRPr sz="6150"/>
          </a:p>
        </p:txBody>
      </p:sp>
      <p:sp>
        <p:nvSpPr>
          <p:cNvPr id="402" name="Google Shape;402;p23"/>
          <p:cNvSpPr txBox="1"/>
          <p:nvPr/>
        </p:nvSpPr>
        <p:spPr>
          <a:xfrm>
            <a:off x="821056" y="7454900"/>
            <a:ext cx="6785609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Train Period: 2019.01 ~ 2022.12  Test Period: 2023.01~2023.12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8559699" y="7182484"/>
            <a:ext cx="813943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02634" lvl="0" marL="3314700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Calculated P&amp;L and statistics of test  period.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8529154" y="1201841"/>
            <a:ext cx="7935595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38430" lvl="0" marL="150495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Got ‘Top 100’ insiders, calculated by  mean_z score,during train period.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8984088" y="4318314"/>
            <a:ext cx="70257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910590" lvl="0" marL="922655" marR="5080" rtl="0" algn="l">
              <a:lnSpc>
                <a:spcPct val="10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Simply followed them during  test period with $100 per trade.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4"/>
          <p:cNvGrpSpPr/>
          <p:nvPr/>
        </p:nvGrpSpPr>
        <p:grpSpPr>
          <a:xfrm>
            <a:off x="0" y="0"/>
            <a:ext cx="18289932" cy="10286999"/>
            <a:chOff x="0" y="0"/>
            <a:chExt cx="18289932" cy="10286999"/>
          </a:xfrm>
        </p:grpSpPr>
        <p:pic>
          <p:nvPicPr>
            <p:cNvPr id="411" name="Google Shape;41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609380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4"/>
            <p:cNvSpPr/>
            <p:nvPr/>
          </p:nvSpPr>
          <p:spPr>
            <a:xfrm>
              <a:off x="8222007" y="4186959"/>
              <a:ext cx="10067925" cy="6097905"/>
            </a:xfrm>
            <a:custGeom>
              <a:rect b="b" l="l" r="r" t="t"/>
              <a:pathLst>
                <a:path extrusionOk="0" h="6097905" w="10067925">
                  <a:moveTo>
                    <a:pt x="111686" y="6092355"/>
                  </a:moveTo>
                  <a:lnTo>
                    <a:pt x="110711" y="6076913"/>
                  </a:lnTo>
                  <a:lnTo>
                    <a:pt x="95028" y="6037705"/>
                  </a:lnTo>
                  <a:lnTo>
                    <a:pt x="77266" y="5937833"/>
                  </a:lnTo>
                  <a:lnTo>
                    <a:pt x="51727" y="5788695"/>
                  </a:lnTo>
                  <a:lnTo>
                    <a:pt x="50093" y="5728301"/>
                  </a:lnTo>
                  <a:lnTo>
                    <a:pt x="26344" y="5580247"/>
                  </a:lnTo>
                  <a:lnTo>
                    <a:pt x="25313" y="5520219"/>
                  </a:lnTo>
                  <a:lnTo>
                    <a:pt x="13544" y="5468532"/>
                  </a:lnTo>
                  <a:lnTo>
                    <a:pt x="9209" y="5406501"/>
                  </a:lnTo>
                  <a:lnTo>
                    <a:pt x="5716" y="5344980"/>
                  </a:lnTo>
                  <a:lnTo>
                    <a:pt x="3057" y="5283964"/>
                  </a:lnTo>
                  <a:lnTo>
                    <a:pt x="1223" y="5223449"/>
                  </a:lnTo>
                  <a:lnTo>
                    <a:pt x="207" y="5163430"/>
                  </a:lnTo>
                  <a:lnTo>
                    <a:pt x="0" y="5103900"/>
                  </a:lnTo>
                  <a:lnTo>
                    <a:pt x="593" y="5044857"/>
                  </a:lnTo>
                  <a:lnTo>
                    <a:pt x="1979" y="4986293"/>
                  </a:lnTo>
                  <a:lnTo>
                    <a:pt x="10733" y="4917345"/>
                  </a:lnTo>
                  <a:lnTo>
                    <a:pt x="13679" y="4859727"/>
                  </a:lnTo>
                  <a:lnTo>
                    <a:pt x="17394" y="4802575"/>
                  </a:lnTo>
                  <a:lnTo>
                    <a:pt x="21867" y="4745883"/>
                  </a:lnTo>
                  <a:lnTo>
                    <a:pt x="27092" y="4689646"/>
                  </a:lnTo>
                  <a:lnTo>
                    <a:pt x="33060" y="4633859"/>
                  </a:lnTo>
                  <a:lnTo>
                    <a:pt x="39762" y="4578518"/>
                  </a:lnTo>
                  <a:lnTo>
                    <a:pt x="47190" y="4523617"/>
                  </a:lnTo>
                  <a:lnTo>
                    <a:pt x="55337" y="4469152"/>
                  </a:lnTo>
                  <a:lnTo>
                    <a:pt x="70777" y="4404256"/>
                  </a:lnTo>
                  <a:lnTo>
                    <a:pt x="80335" y="4350646"/>
                  </a:lnTo>
                  <a:lnTo>
                    <a:pt x="90586" y="4297456"/>
                  </a:lnTo>
                  <a:lnTo>
                    <a:pt x="101522" y="4244681"/>
                  </a:lnTo>
                  <a:lnTo>
                    <a:pt x="113135" y="4192316"/>
                  </a:lnTo>
                  <a:lnTo>
                    <a:pt x="131999" y="4129496"/>
                  </a:lnTo>
                  <a:lnTo>
                    <a:pt x="144941" y="4077937"/>
                  </a:lnTo>
                  <a:lnTo>
                    <a:pt x="158534" y="4026773"/>
                  </a:lnTo>
                  <a:lnTo>
                    <a:pt x="172771" y="3975999"/>
                  </a:lnTo>
                  <a:lnTo>
                    <a:pt x="187643" y="3925610"/>
                  </a:lnTo>
                  <a:lnTo>
                    <a:pt x="209725" y="3864740"/>
                  </a:lnTo>
                  <a:lnTo>
                    <a:pt x="225843" y="3815106"/>
                  </a:lnTo>
                  <a:lnTo>
                    <a:pt x="242571" y="3765843"/>
                  </a:lnTo>
                  <a:lnTo>
                    <a:pt x="259902" y="3716944"/>
                  </a:lnTo>
                  <a:lnTo>
                    <a:pt x="277826" y="3668405"/>
                  </a:lnTo>
                  <a:lnTo>
                    <a:pt x="302920" y="3609361"/>
                  </a:lnTo>
                  <a:lnTo>
                    <a:pt x="322007" y="3561527"/>
                  </a:lnTo>
                  <a:lnTo>
                    <a:pt x="341664" y="3514038"/>
                  </a:lnTo>
                  <a:lnTo>
                    <a:pt x="361881" y="3466889"/>
                  </a:lnTo>
                  <a:lnTo>
                    <a:pt x="382652" y="3420075"/>
                  </a:lnTo>
                  <a:lnTo>
                    <a:pt x="410549" y="3362730"/>
                  </a:lnTo>
                  <a:lnTo>
                    <a:pt x="432399" y="3316571"/>
                  </a:lnTo>
                  <a:lnTo>
                    <a:pt x="454777" y="3270732"/>
                  </a:lnTo>
                  <a:lnTo>
                    <a:pt x="477675" y="3225207"/>
                  </a:lnTo>
                  <a:lnTo>
                    <a:pt x="501084" y="3179993"/>
                  </a:lnTo>
                  <a:lnTo>
                    <a:pt x="524995" y="3135083"/>
                  </a:lnTo>
                  <a:lnTo>
                    <a:pt x="549401" y="3090473"/>
                  </a:lnTo>
                  <a:lnTo>
                    <a:pt x="580877" y="3035297"/>
                  </a:lnTo>
                  <a:lnTo>
                    <a:pt x="606248" y="2991272"/>
                  </a:lnTo>
                  <a:lnTo>
                    <a:pt x="632088" y="2947531"/>
                  </a:lnTo>
                  <a:lnTo>
                    <a:pt x="658390" y="2904070"/>
                  </a:lnTo>
                  <a:lnTo>
                    <a:pt x="685145" y="2860884"/>
                  </a:lnTo>
                  <a:lnTo>
                    <a:pt x="712345" y="2817968"/>
                  </a:lnTo>
                  <a:lnTo>
                    <a:pt x="739982" y="2775316"/>
                  </a:lnTo>
                  <a:lnTo>
                    <a:pt x="768047" y="2732924"/>
                  </a:lnTo>
                  <a:lnTo>
                    <a:pt x="796533" y="2690786"/>
                  </a:lnTo>
                  <a:lnTo>
                    <a:pt x="825430" y="2648899"/>
                  </a:lnTo>
                  <a:lnTo>
                    <a:pt x="854731" y="2607256"/>
                  </a:lnTo>
                  <a:lnTo>
                    <a:pt x="884427" y="2565852"/>
                  </a:lnTo>
                  <a:lnTo>
                    <a:pt x="914511" y="2524683"/>
                  </a:lnTo>
                  <a:lnTo>
                    <a:pt x="944973" y="2483744"/>
                  </a:lnTo>
                  <a:lnTo>
                    <a:pt x="975805" y="2443029"/>
                  </a:lnTo>
                  <a:lnTo>
                    <a:pt x="1007000" y="2402534"/>
                  </a:lnTo>
                  <a:lnTo>
                    <a:pt x="1038548" y="2362253"/>
                  </a:lnTo>
                  <a:lnTo>
                    <a:pt x="1063860" y="2333043"/>
                  </a:lnTo>
                  <a:lnTo>
                    <a:pt x="1096091" y="2293176"/>
                  </a:lnTo>
                  <a:lnTo>
                    <a:pt x="1128652" y="2253509"/>
                  </a:lnTo>
                  <a:lnTo>
                    <a:pt x="1161534" y="2214037"/>
                  </a:lnTo>
                  <a:lnTo>
                    <a:pt x="1194728" y="2174753"/>
                  </a:lnTo>
                  <a:lnTo>
                    <a:pt x="1221644" y="2146515"/>
                  </a:lnTo>
                  <a:lnTo>
                    <a:pt x="1255438" y="2107596"/>
                  </a:lnTo>
                  <a:lnTo>
                    <a:pt x="1289520" y="2068851"/>
                  </a:lnTo>
                  <a:lnTo>
                    <a:pt x="1317299" y="2041136"/>
                  </a:lnTo>
                  <a:lnTo>
                    <a:pt x="1351932" y="2002725"/>
                  </a:lnTo>
                  <a:lnTo>
                    <a:pt x="1386828" y="1964473"/>
                  </a:lnTo>
                  <a:lnTo>
                    <a:pt x="1415395" y="1937237"/>
                  </a:lnTo>
                  <a:lnTo>
                    <a:pt x="1450792" y="1899288"/>
                  </a:lnTo>
                  <a:lnTo>
                    <a:pt x="1479844" y="1872345"/>
                  </a:lnTo>
                  <a:lnTo>
                    <a:pt x="1515709" y="1834681"/>
                  </a:lnTo>
                  <a:lnTo>
                    <a:pt x="1545212" y="1808011"/>
                  </a:lnTo>
                  <a:lnTo>
                    <a:pt x="1574928" y="1781471"/>
                  </a:lnTo>
                  <a:lnTo>
                    <a:pt x="1611433" y="1744194"/>
                  </a:lnTo>
                  <a:lnTo>
                    <a:pt x="1641551" y="1717897"/>
                  </a:lnTo>
                  <a:lnTo>
                    <a:pt x="1671857" y="1691715"/>
                  </a:lnTo>
                  <a:lnTo>
                    <a:pt x="1708927" y="1654781"/>
                  </a:lnTo>
                  <a:lnTo>
                    <a:pt x="1739586" y="1628812"/>
                  </a:lnTo>
                  <a:lnTo>
                    <a:pt x="1770408" y="1602942"/>
                  </a:lnTo>
                  <a:lnTo>
                    <a:pt x="1801385" y="1577166"/>
                  </a:lnTo>
                  <a:lnTo>
                    <a:pt x="1832510" y="1551479"/>
                  </a:lnTo>
                  <a:lnTo>
                    <a:pt x="1870357" y="1515016"/>
                  </a:lnTo>
                  <a:lnTo>
                    <a:pt x="1901750" y="1489492"/>
                  </a:lnTo>
                  <a:lnTo>
                    <a:pt x="1933266" y="1464043"/>
                  </a:lnTo>
                  <a:lnTo>
                    <a:pt x="1964896" y="1438662"/>
                  </a:lnTo>
                  <a:lnTo>
                    <a:pt x="1990049" y="1424207"/>
                  </a:lnTo>
                  <a:lnTo>
                    <a:pt x="2021882" y="1398949"/>
                  </a:lnTo>
                  <a:lnTo>
                    <a:pt x="2053804" y="1373746"/>
                  </a:lnTo>
                  <a:lnTo>
                    <a:pt x="2085808" y="1348592"/>
                  </a:lnTo>
                  <a:lnTo>
                    <a:pt x="2117883" y="1323481"/>
                  </a:lnTo>
                  <a:lnTo>
                    <a:pt x="2143440" y="1309271"/>
                  </a:lnTo>
                  <a:lnTo>
                    <a:pt x="2175636" y="1284233"/>
                  </a:lnTo>
                  <a:lnTo>
                    <a:pt x="2207880" y="1259225"/>
                  </a:lnTo>
                  <a:lnTo>
                    <a:pt x="2233580" y="1245101"/>
                  </a:lnTo>
                  <a:lnTo>
                    <a:pt x="2265894" y="1220136"/>
                  </a:lnTo>
                  <a:lnTo>
                    <a:pt x="2291649" y="1206045"/>
                  </a:lnTo>
                  <a:lnTo>
                    <a:pt x="2324001" y="1181102"/>
                  </a:lnTo>
                  <a:lnTo>
                    <a:pt x="2375549" y="1152944"/>
                  </a:lnTo>
                  <a:lnTo>
                    <a:pt x="2407896" y="1127998"/>
                  </a:lnTo>
                  <a:lnTo>
                    <a:pt x="2459358" y="1099788"/>
                  </a:lnTo>
                  <a:lnTo>
                    <a:pt x="2536269" y="1057301"/>
                  </a:lnTo>
                  <a:lnTo>
                    <a:pt x="2587258" y="1028804"/>
                  </a:lnTo>
                  <a:lnTo>
                    <a:pt x="2612641" y="1014489"/>
                  </a:lnTo>
                  <a:lnTo>
                    <a:pt x="2637941" y="1000122"/>
                  </a:lnTo>
                  <a:lnTo>
                    <a:pt x="2663147" y="985698"/>
                  </a:lnTo>
                  <a:lnTo>
                    <a:pt x="2681669" y="982075"/>
                  </a:lnTo>
                  <a:lnTo>
                    <a:pt x="2706664" y="967524"/>
                  </a:lnTo>
                  <a:lnTo>
                    <a:pt x="2724959" y="963762"/>
                  </a:lnTo>
                  <a:lnTo>
                    <a:pt x="2749711" y="949063"/>
                  </a:lnTo>
                  <a:lnTo>
                    <a:pt x="2767745" y="945144"/>
                  </a:lnTo>
                  <a:lnTo>
                    <a:pt x="2792220" y="930277"/>
                  </a:lnTo>
                  <a:lnTo>
                    <a:pt x="2809961" y="926180"/>
                  </a:lnTo>
                  <a:lnTo>
                    <a:pt x="2828192" y="922380"/>
                  </a:lnTo>
                  <a:lnTo>
                    <a:pt x="2853399" y="907957"/>
                  </a:lnTo>
                  <a:lnTo>
                    <a:pt x="2898400" y="890681"/>
                  </a:lnTo>
                  <a:lnTo>
                    <a:pt x="3049290" y="833633"/>
                  </a:lnTo>
                  <a:lnTo>
                    <a:pt x="3100466" y="820100"/>
                  </a:lnTo>
                  <a:lnTo>
                    <a:pt x="3129917" y="808250"/>
                  </a:lnTo>
                  <a:lnTo>
                    <a:pt x="3189958" y="785240"/>
                  </a:lnTo>
                  <a:lnTo>
                    <a:pt x="3251510" y="763146"/>
                  </a:lnTo>
                  <a:lnTo>
                    <a:pt x="3282850" y="752441"/>
                  </a:lnTo>
                  <a:lnTo>
                    <a:pt x="3321149" y="731102"/>
                  </a:lnTo>
                  <a:lnTo>
                    <a:pt x="3353237" y="720850"/>
                  </a:lnTo>
                  <a:lnTo>
                    <a:pt x="3385699" y="710825"/>
                  </a:lnTo>
                  <a:lnTo>
                    <a:pt x="3418532" y="701025"/>
                  </a:lnTo>
                  <a:lnTo>
                    <a:pt x="3451736" y="691449"/>
                  </a:lnTo>
                  <a:lnTo>
                    <a:pt x="3491893" y="671237"/>
                  </a:lnTo>
                  <a:lnTo>
                    <a:pt x="3525835" y="662109"/>
                  </a:lnTo>
                  <a:lnTo>
                    <a:pt x="3560145" y="653204"/>
                  </a:lnTo>
                  <a:lnTo>
                    <a:pt x="3601405" y="633661"/>
                  </a:lnTo>
                  <a:lnTo>
                    <a:pt x="3636447" y="625200"/>
                  </a:lnTo>
                  <a:lnTo>
                    <a:pt x="3678437" y="606099"/>
                  </a:lnTo>
                  <a:lnTo>
                    <a:pt x="3714208" y="598080"/>
                  </a:lnTo>
                  <a:lnTo>
                    <a:pt x="3756924" y="579419"/>
                  </a:lnTo>
                  <a:lnTo>
                    <a:pt x="3793419" y="571839"/>
                  </a:lnTo>
                  <a:lnTo>
                    <a:pt x="3836858" y="553616"/>
                  </a:lnTo>
                  <a:lnTo>
                    <a:pt x="3874073" y="546472"/>
                  </a:lnTo>
                  <a:lnTo>
                    <a:pt x="3918230" y="528684"/>
                  </a:lnTo>
                  <a:lnTo>
                    <a:pt x="3956161" y="521974"/>
                  </a:lnTo>
                  <a:lnTo>
                    <a:pt x="4001032" y="504620"/>
                  </a:lnTo>
                  <a:lnTo>
                    <a:pt x="4046259" y="487481"/>
                  </a:lnTo>
                  <a:lnTo>
                    <a:pt x="4085257" y="481418"/>
                  </a:lnTo>
                  <a:lnTo>
                    <a:pt x="4131192" y="464708"/>
                  </a:lnTo>
                  <a:lnTo>
                    <a:pt x="4177479" y="448212"/>
                  </a:lnTo>
                  <a:lnTo>
                    <a:pt x="4224118" y="431929"/>
                  </a:lnTo>
                  <a:lnTo>
                    <a:pt x="4264524" y="426719"/>
                  </a:lnTo>
                  <a:lnTo>
                    <a:pt x="4311862" y="410860"/>
                  </a:lnTo>
                  <a:lnTo>
                    <a:pt x="4359549" y="395213"/>
                  </a:lnTo>
                  <a:lnTo>
                    <a:pt x="4407584" y="379776"/>
                  </a:lnTo>
                  <a:lnTo>
                    <a:pt x="4449382" y="375410"/>
                  </a:lnTo>
                  <a:lnTo>
                    <a:pt x="4498109" y="360392"/>
                  </a:lnTo>
                  <a:lnTo>
                    <a:pt x="4547180" y="345584"/>
                  </a:lnTo>
                  <a:lnTo>
                    <a:pt x="4596594" y="330983"/>
                  </a:lnTo>
                  <a:lnTo>
                    <a:pt x="4646351" y="316590"/>
                  </a:lnTo>
                  <a:lnTo>
                    <a:pt x="4689866" y="313265"/>
                  </a:lnTo>
                  <a:lnTo>
                    <a:pt x="4740305" y="299285"/>
                  </a:lnTo>
                  <a:lnTo>
                    <a:pt x="4791083" y="285511"/>
                  </a:lnTo>
                  <a:lnTo>
                    <a:pt x="4842199" y="271942"/>
                  </a:lnTo>
                  <a:lnTo>
                    <a:pt x="4893653" y="258578"/>
                  </a:lnTo>
                  <a:lnTo>
                    <a:pt x="4945443" y="245418"/>
                  </a:lnTo>
                  <a:lnTo>
                    <a:pt x="4997569" y="232460"/>
                  </a:lnTo>
                  <a:lnTo>
                    <a:pt x="5050028" y="219706"/>
                  </a:lnTo>
                  <a:lnTo>
                    <a:pt x="5096238" y="218014"/>
                  </a:lnTo>
                  <a:lnTo>
                    <a:pt x="5202821" y="193512"/>
                  </a:lnTo>
                  <a:lnTo>
                    <a:pt x="5310724" y="169812"/>
                  </a:lnTo>
                  <a:lnTo>
                    <a:pt x="5419940" y="146907"/>
                  </a:lnTo>
                  <a:lnTo>
                    <a:pt x="5468455" y="146612"/>
                  </a:lnTo>
                  <a:lnTo>
                    <a:pt x="5579626" y="124892"/>
                  </a:lnTo>
                  <a:lnTo>
                    <a:pt x="5692090" y="103956"/>
                  </a:lnTo>
                  <a:lnTo>
                    <a:pt x="5805838" y="83798"/>
                  </a:lnTo>
                  <a:lnTo>
                    <a:pt x="5856608" y="84871"/>
                  </a:lnTo>
                  <a:lnTo>
                    <a:pt x="5914280" y="75275"/>
                  </a:lnTo>
                  <a:lnTo>
                    <a:pt x="6030574" y="56661"/>
                  </a:lnTo>
                  <a:lnTo>
                    <a:pt x="6082611" y="58501"/>
                  </a:lnTo>
                  <a:lnTo>
                    <a:pt x="6260351" y="32579"/>
                  </a:lnTo>
                  <a:lnTo>
                    <a:pt x="6313639" y="35177"/>
                  </a:lnTo>
                  <a:lnTo>
                    <a:pt x="6434309" y="19215"/>
                  </a:lnTo>
                  <a:lnTo>
                    <a:pt x="6488523" y="22375"/>
                  </a:lnTo>
                  <a:lnTo>
                    <a:pt x="6549628" y="14860"/>
                  </a:lnTo>
                  <a:lnTo>
                    <a:pt x="6604455" y="18392"/>
                  </a:lnTo>
                  <a:lnTo>
                    <a:pt x="6728191" y="4287"/>
                  </a:lnTo>
                  <a:lnTo>
                    <a:pt x="6783930" y="8372"/>
                  </a:lnTo>
                  <a:lnTo>
                    <a:pt x="6846555" y="1779"/>
                  </a:lnTo>
                  <a:lnTo>
                    <a:pt x="6902897" y="6228"/>
                  </a:lnTo>
                  <a:lnTo>
                    <a:pt x="6966123" y="0"/>
                  </a:lnTo>
                  <a:lnTo>
                    <a:pt x="7080304" y="9806"/>
                  </a:lnTo>
                  <a:lnTo>
                    <a:pt x="7144423" y="4119"/>
                  </a:lnTo>
                  <a:lnTo>
                    <a:pt x="7260382" y="15003"/>
                  </a:lnTo>
                  <a:lnTo>
                    <a:pt x="7325387" y="9852"/>
                  </a:lnTo>
                  <a:lnTo>
                    <a:pt x="7621865" y="41051"/>
                  </a:lnTo>
                  <a:lnTo>
                    <a:pt x="7688611" y="36956"/>
                  </a:lnTo>
                  <a:lnTo>
                    <a:pt x="7809797" y="51009"/>
                  </a:lnTo>
                  <a:lnTo>
                    <a:pt x="7864234" y="69155"/>
                  </a:lnTo>
                  <a:lnTo>
                    <a:pt x="8173574" y="108150"/>
                  </a:lnTo>
                  <a:lnTo>
                    <a:pt x="8229699" y="127319"/>
                  </a:lnTo>
                  <a:lnTo>
                    <a:pt x="8355947" y="144440"/>
                  </a:lnTo>
                  <a:lnTo>
                    <a:pt x="8412903" y="164112"/>
                  </a:lnTo>
                  <a:lnTo>
                    <a:pt x="8476716" y="173090"/>
                  </a:lnTo>
                  <a:lnTo>
                    <a:pt x="8534219" y="193095"/>
                  </a:lnTo>
                  <a:lnTo>
                    <a:pt x="9606101" y="530940"/>
                  </a:lnTo>
                  <a:lnTo>
                    <a:pt x="10065992" y="750296"/>
                  </a:lnTo>
                  <a:lnTo>
                    <a:pt x="10066034" y="899076"/>
                  </a:lnTo>
                  <a:lnTo>
                    <a:pt x="9499688" y="644649"/>
                  </a:lnTo>
                  <a:lnTo>
                    <a:pt x="8461805" y="312561"/>
                  </a:lnTo>
                  <a:lnTo>
                    <a:pt x="8404502" y="292678"/>
                  </a:lnTo>
                  <a:lnTo>
                    <a:pt x="8340895" y="283825"/>
                  </a:lnTo>
                  <a:lnTo>
                    <a:pt x="8284151" y="264281"/>
                  </a:lnTo>
                  <a:lnTo>
                    <a:pt x="8221106" y="255769"/>
                  </a:lnTo>
                  <a:lnTo>
                    <a:pt x="8164928" y="236567"/>
                  </a:lnTo>
                  <a:lnTo>
                    <a:pt x="7978349" y="212580"/>
                  </a:lnTo>
                  <a:lnTo>
                    <a:pt x="7923312" y="194070"/>
                  </a:lnTo>
                  <a:lnTo>
                    <a:pt x="7559680" y="151868"/>
                  </a:lnTo>
                  <a:lnTo>
                    <a:pt x="7500100" y="145455"/>
                  </a:lnTo>
                  <a:lnTo>
                    <a:pt x="7434231" y="150082"/>
                  </a:lnTo>
                  <a:lnTo>
                    <a:pt x="7200069" y="126954"/>
                  </a:lnTo>
                  <a:lnTo>
                    <a:pt x="7135695" y="132486"/>
                  </a:lnTo>
                  <a:lnTo>
                    <a:pt x="7078206" y="127342"/>
                  </a:lnTo>
                  <a:lnTo>
                    <a:pt x="7014437" y="133241"/>
                  </a:lnTo>
                  <a:lnTo>
                    <a:pt x="6900980" y="123873"/>
                  </a:lnTo>
                  <a:lnTo>
                    <a:pt x="6838127" y="130328"/>
                  </a:lnTo>
                  <a:lnTo>
                    <a:pt x="6782164" y="126109"/>
                  </a:lnTo>
                  <a:lnTo>
                    <a:pt x="6719927" y="132937"/>
                  </a:lnTo>
                  <a:lnTo>
                    <a:pt x="6664582" y="129092"/>
                  </a:lnTo>
                  <a:lnTo>
                    <a:pt x="6602965" y="136296"/>
                  </a:lnTo>
                  <a:lnTo>
                    <a:pt x="6548243" y="132828"/>
                  </a:lnTo>
                  <a:lnTo>
                    <a:pt x="6426572" y="148183"/>
                  </a:lnTo>
                  <a:lnTo>
                    <a:pt x="6372791" y="145286"/>
                  </a:lnTo>
                  <a:lnTo>
                    <a:pt x="6253012" y="161788"/>
                  </a:lnTo>
                  <a:lnTo>
                    <a:pt x="6200182" y="159468"/>
                  </a:lnTo>
                  <a:lnTo>
                    <a:pt x="6082315" y="177129"/>
                  </a:lnTo>
                  <a:lnTo>
                    <a:pt x="6023862" y="186251"/>
                  </a:lnTo>
                  <a:lnTo>
                    <a:pt x="5972316" y="184708"/>
                  </a:lnTo>
                  <a:lnTo>
                    <a:pt x="5857027" y="203932"/>
                  </a:lnTo>
                  <a:lnTo>
                    <a:pt x="5743041" y="223946"/>
                  </a:lnTo>
                  <a:lnTo>
                    <a:pt x="5693122" y="223389"/>
                  </a:lnTo>
                  <a:lnTo>
                    <a:pt x="5581106" y="244597"/>
                  </a:lnTo>
                  <a:lnTo>
                    <a:pt x="5470413" y="266606"/>
                  </a:lnTo>
                  <a:lnTo>
                    <a:pt x="5361052" y="289424"/>
                  </a:lnTo>
                  <a:lnTo>
                    <a:pt x="5313457" y="290276"/>
                  </a:lnTo>
                  <a:lnTo>
                    <a:pt x="5206111" y="314314"/>
                  </a:lnTo>
                  <a:lnTo>
                    <a:pt x="5152945" y="326641"/>
                  </a:lnTo>
                  <a:lnTo>
                    <a:pt x="5100118" y="339173"/>
                  </a:lnTo>
                  <a:lnTo>
                    <a:pt x="5047632" y="351912"/>
                  </a:lnTo>
                  <a:lnTo>
                    <a:pt x="4995488" y="364857"/>
                  </a:lnTo>
                  <a:lnTo>
                    <a:pt x="4950269" y="367150"/>
                  </a:lnTo>
                  <a:lnTo>
                    <a:pt x="4898811" y="380512"/>
                  </a:lnTo>
                  <a:lnTo>
                    <a:pt x="4847698" y="394083"/>
                  </a:lnTo>
                  <a:lnTo>
                    <a:pt x="4796931" y="407863"/>
                  </a:lnTo>
                  <a:lnTo>
                    <a:pt x="4746510" y="421854"/>
                  </a:lnTo>
                  <a:lnTo>
                    <a:pt x="4696438" y="436056"/>
                  </a:lnTo>
                  <a:lnTo>
                    <a:pt x="4646715" y="450469"/>
                  </a:lnTo>
                  <a:lnTo>
                    <a:pt x="4603925" y="454234"/>
                  </a:lnTo>
                  <a:lnTo>
                    <a:pt x="4554903" y="469073"/>
                  </a:lnTo>
                  <a:lnTo>
                    <a:pt x="4506234" y="484125"/>
                  </a:lnTo>
                  <a:lnTo>
                    <a:pt x="4457918" y="499391"/>
                  </a:lnTo>
                  <a:lnTo>
                    <a:pt x="4409956" y="514872"/>
                  </a:lnTo>
                  <a:lnTo>
                    <a:pt x="4368933" y="519708"/>
                  </a:lnTo>
                  <a:lnTo>
                    <a:pt x="4321684" y="535621"/>
                  </a:lnTo>
                  <a:lnTo>
                    <a:pt x="4274792" y="551750"/>
                  </a:lnTo>
                  <a:lnTo>
                    <a:pt x="4228259" y="568097"/>
                  </a:lnTo>
                  <a:lnTo>
                    <a:pt x="4188669" y="573802"/>
                  </a:lnTo>
                  <a:lnTo>
                    <a:pt x="4142856" y="590586"/>
                  </a:lnTo>
                  <a:lnTo>
                    <a:pt x="4097406" y="607589"/>
                  </a:lnTo>
                  <a:lnTo>
                    <a:pt x="4058901" y="613951"/>
                  </a:lnTo>
                  <a:lnTo>
                    <a:pt x="4014178" y="631395"/>
                  </a:lnTo>
                  <a:lnTo>
                    <a:pt x="3976403" y="638200"/>
                  </a:lnTo>
                  <a:lnTo>
                    <a:pt x="3932410" y="656087"/>
                  </a:lnTo>
                  <a:lnTo>
                    <a:pt x="3888786" y="674197"/>
                  </a:lnTo>
                  <a:lnTo>
                    <a:pt x="3852112" y="681669"/>
                  </a:lnTo>
                  <a:lnTo>
                    <a:pt x="3809225" y="700227"/>
                  </a:lnTo>
                  <a:lnTo>
                    <a:pt x="3773292" y="708148"/>
                  </a:lnTo>
                  <a:lnTo>
                    <a:pt x="3731147" y="727154"/>
                  </a:lnTo>
                  <a:lnTo>
                    <a:pt x="3695958" y="735526"/>
                  </a:lnTo>
                  <a:lnTo>
                    <a:pt x="3661142" y="744125"/>
                  </a:lnTo>
                  <a:lnTo>
                    <a:pt x="3620118" y="763811"/>
                  </a:lnTo>
                  <a:lnTo>
                    <a:pt x="3586053" y="772865"/>
                  </a:lnTo>
                  <a:lnTo>
                    <a:pt x="3552365" y="782147"/>
                  </a:lnTo>
                  <a:lnTo>
                    <a:pt x="3512472" y="802519"/>
                  </a:lnTo>
                  <a:lnTo>
                    <a:pt x="3479541" y="812260"/>
                  </a:lnTo>
                  <a:lnTo>
                    <a:pt x="3446990" y="822231"/>
                  </a:lnTo>
                  <a:lnTo>
                    <a:pt x="3414821" y="832433"/>
                  </a:lnTo>
                  <a:lnTo>
                    <a:pt x="3376450" y="853728"/>
                  </a:lnTo>
                  <a:lnTo>
                    <a:pt x="3345046" y="864395"/>
                  </a:lnTo>
                  <a:lnTo>
                    <a:pt x="3283392" y="886427"/>
                  </a:lnTo>
                  <a:lnTo>
                    <a:pt x="3223284" y="909397"/>
                  </a:lnTo>
                  <a:lnTo>
                    <a:pt x="3193813" y="921235"/>
                  </a:lnTo>
                  <a:lnTo>
                    <a:pt x="3171314" y="922448"/>
                  </a:lnTo>
                  <a:lnTo>
                    <a:pt x="3114325" y="947308"/>
                  </a:lnTo>
                  <a:lnTo>
                    <a:pt x="2991912" y="991915"/>
                  </a:lnTo>
                  <a:lnTo>
                    <a:pt x="2947044" y="1009272"/>
                  </a:lnTo>
                  <a:lnTo>
                    <a:pt x="2921918" y="1023744"/>
                  </a:lnTo>
                  <a:lnTo>
                    <a:pt x="2903778" y="1027599"/>
                  </a:lnTo>
                  <a:lnTo>
                    <a:pt x="2886136" y="1031756"/>
                  </a:lnTo>
                  <a:lnTo>
                    <a:pt x="2861756" y="1046680"/>
                  </a:lnTo>
                  <a:lnTo>
                    <a:pt x="2843812" y="1050655"/>
                  </a:lnTo>
                  <a:lnTo>
                    <a:pt x="2819147" y="1065406"/>
                  </a:lnTo>
                  <a:lnTo>
                    <a:pt x="2800936" y="1069218"/>
                  </a:lnTo>
                  <a:lnTo>
                    <a:pt x="2776021" y="1083818"/>
                  </a:lnTo>
                  <a:lnTo>
                    <a:pt x="2750994" y="1098350"/>
                  </a:lnTo>
                  <a:lnTo>
                    <a:pt x="2732447" y="1101959"/>
                  </a:lnTo>
                  <a:lnTo>
                    <a:pt x="2707222" y="1116371"/>
                  </a:lnTo>
                  <a:lnTo>
                    <a:pt x="2681911" y="1130731"/>
                  </a:lnTo>
                  <a:lnTo>
                    <a:pt x="2631067" y="1159315"/>
                  </a:lnTo>
                  <a:lnTo>
                    <a:pt x="2554372" y="1201932"/>
                  </a:lnTo>
                  <a:lnTo>
                    <a:pt x="2528727" y="1216090"/>
                  </a:lnTo>
                  <a:lnTo>
                    <a:pt x="2496475" y="1241093"/>
                  </a:lnTo>
                  <a:lnTo>
                    <a:pt x="2445094" y="1269353"/>
                  </a:lnTo>
                  <a:lnTo>
                    <a:pt x="2412818" y="1294342"/>
                  </a:lnTo>
                  <a:lnTo>
                    <a:pt x="2387134" y="1308475"/>
                  </a:lnTo>
                  <a:lnTo>
                    <a:pt x="2354886" y="1333481"/>
                  </a:lnTo>
                  <a:lnTo>
                    <a:pt x="2329247" y="1347642"/>
                  </a:lnTo>
                  <a:lnTo>
                    <a:pt x="2297060" y="1372685"/>
                  </a:lnTo>
                  <a:lnTo>
                    <a:pt x="2271501" y="1386894"/>
                  </a:lnTo>
                  <a:lnTo>
                    <a:pt x="2239412" y="1411996"/>
                  </a:lnTo>
                  <a:lnTo>
                    <a:pt x="2207384" y="1437135"/>
                  </a:lnTo>
                  <a:lnTo>
                    <a:pt x="2175426" y="1462317"/>
                  </a:lnTo>
                  <a:lnTo>
                    <a:pt x="2150130" y="1476686"/>
                  </a:lnTo>
                  <a:lnTo>
                    <a:pt x="2118339" y="1501968"/>
                  </a:lnTo>
                  <a:lnTo>
                    <a:pt x="2086644" y="1527309"/>
                  </a:lnTo>
                  <a:lnTo>
                    <a:pt x="2055053" y="1552714"/>
                  </a:lnTo>
                  <a:lnTo>
                    <a:pt x="2023577" y="1578187"/>
                  </a:lnTo>
                  <a:lnTo>
                    <a:pt x="1992222" y="1603735"/>
                  </a:lnTo>
                  <a:lnTo>
                    <a:pt x="1960999" y="1629361"/>
                  </a:lnTo>
                  <a:lnTo>
                    <a:pt x="1929915" y="1655073"/>
                  </a:lnTo>
                  <a:lnTo>
                    <a:pt x="1898979" y="1680874"/>
                  </a:lnTo>
                  <a:lnTo>
                    <a:pt x="1861617" y="1717631"/>
                  </a:lnTo>
                  <a:lnTo>
                    <a:pt x="1831004" y="1743628"/>
                  </a:lnTo>
                  <a:lnTo>
                    <a:pt x="1800565" y="1769730"/>
                  </a:lnTo>
                  <a:lnTo>
                    <a:pt x="1770310" y="1795944"/>
                  </a:lnTo>
                  <a:lnTo>
                    <a:pt x="1733662" y="1833134"/>
                  </a:lnTo>
                  <a:lnTo>
                    <a:pt x="1703798" y="1859585"/>
                  </a:lnTo>
                  <a:lnTo>
                    <a:pt x="1667560" y="1897023"/>
                  </a:lnTo>
                  <a:lnTo>
                    <a:pt x="1638123" y="1923733"/>
                  </a:lnTo>
                  <a:lnTo>
                    <a:pt x="1608912" y="1950579"/>
                  </a:lnTo>
                  <a:lnTo>
                    <a:pt x="1573353" y="1988429"/>
                  </a:lnTo>
                  <a:lnTo>
                    <a:pt x="1538038" y="2026427"/>
                  </a:lnTo>
                  <a:lnTo>
                    <a:pt x="1509558" y="2053717"/>
                  </a:lnTo>
                  <a:lnTo>
                    <a:pt x="1474757" y="2092025"/>
                  </a:lnTo>
                  <a:lnTo>
                    <a:pt x="1446808" y="2119637"/>
                  </a:lnTo>
                  <a:lnTo>
                    <a:pt x="1412554" y="2158278"/>
                  </a:lnTo>
                  <a:lnTo>
                    <a:pt x="1378587" y="2197093"/>
                  </a:lnTo>
                  <a:lnTo>
                    <a:pt x="1351499" y="2225227"/>
                  </a:lnTo>
                  <a:lnTo>
                    <a:pt x="1318133" y="2264405"/>
                  </a:lnTo>
                  <a:lnTo>
                    <a:pt x="1285079" y="2303774"/>
                  </a:lnTo>
                  <a:lnTo>
                    <a:pt x="1252348" y="2343337"/>
                  </a:lnTo>
                  <a:lnTo>
                    <a:pt x="1226530" y="2372241"/>
                  </a:lnTo>
                  <a:lnTo>
                    <a:pt x="1194468" y="2412210"/>
                  </a:lnTo>
                  <a:lnTo>
                    <a:pt x="1162753" y="2452390"/>
                  </a:lnTo>
                  <a:lnTo>
                    <a:pt x="1131396" y="2492787"/>
                  </a:lnTo>
                  <a:lnTo>
                    <a:pt x="1100403" y="2533404"/>
                  </a:lnTo>
                  <a:lnTo>
                    <a:pt x="1069784" y="2574249"/>
                  </a:lnTo>
                  <a:lnTo>
                    <a:pt x="1039548" y="2615325"/>
                  </a:lnTo>
                  <a:lnTo>
                    <a:pt x="1009703" y="2656638"/>
                  </a:lnTo>
                  <a:lnTo>
                    <a:pt x="980257" y="2698193"/>
                  </a:lnTo>
                  <a:lnTo>
                    <a:pt x="951221" y="2739997"/>
                  </a:lnTo>
                  <a:lnTo>
                    <a:pt x="922601" y="2782053"/>
                  </a:lnTo>
                  <a:lnTo>
                    <a:pt x="894407" y="2824367"/>
                  </a:lnTo>
                  <a:lnTo>
                    <a:pt x="866648" y="2866944"/>
                  </a:lnTo>
                  <a:lnTo>
                    <a:pt x="839332" y="2909791"/>
                  </a:lnTo>
                  <a:lnTo>
                    <a:pt x="812468" y="2952911"/>
                  </a:lnTo>
                  <a:lnTo>
                    <a:pt x="786065" y="2996310"/>
                  </a:lnTo>
                  <a:lnTo>
                    <a:pt x="760130" y="3039994"/>
                  </a:lnTo>
                  <a:lnTo>
                    <a:pt x="734674" y="3083967"/>
                  </a:lnTo>
                  <a:lnTo>
                    <a:pt x="709704" y="3128236"/>
                  </a:lnTo>
                  <a:lnTo>
                    <a:pt x="685230" y="3172804"/>
                  </a:lnTo>
                  <a:lnTo>
                    <a:pt x="661259" y="3217679"/>
                  </a:lnTo>
                  <a:lnTo>
                    <a:pt x="637802" y="3262863"/>
                  </a:lnTo>
                  <a:lnTo>
                    <a:pt x="608282" y="3319225"/>
                  </a:lnTo>
                  <a:lnTo>
                    <a:pt x="585875" y="3365047"/>
                  </a:lnTo>
                  <a:lnTo>
                    <a:pt x="564007" y="3411195"/>
                  </a:lnTo>
                  <a:lnTo>
                    <a:pt x="542687" y="3457676"/>
                  </a:lnTo>
                  <a:lnTo>
                    <a:pt x="521922" y="3504493"/>
                  </a:lnTo>
                  <a:lnTo>
                    <a:pt x="501722" y="3551653"/>
                  </a:lnTo>
                  <a:lnTo>
                    <a:pt x="475513" y="3610020"/>
                  </a:lnTo>
                  <a:lnTo>
                    <a:pt x="456468" y="3657880"/>
                  </a:lnTo>
                  <a:lnTo>
                    <a:pt x="438014" y="3706098"/>
                  </a:lnTo>
                  <a:lnTo>
                    <a:pt x="420160" y="3754679"/>
                  </a:lnTo>
                  <a:lnTo>
                    <a:pt x="402913" y="3803629"/>
                  </a:lnTo>
                  <a:lnTo>
                    <a:pt x="379701" y="3863814"/>
                  </a:lnTo>
                  <a:lnTo>
                    <a:pt x="363696" y="3913516"/>
                  </a:lnTo>
                  <a:lnTo>
                    <a:pt x="348326" y="3963603"/>
                  </a:lnTo>
                  <a:lnTo>
                    <a:pt x="333599" y="4014080"/>
                  </a:lnTo>
                  <a:lnTo>
                    <a:pt x="319522" y="4064952"/>
                  </a:lnTo>
                  <a:lnTo>
                    <a:pt x="299523" y="4127084"/>
                  </a:lnTo>
                  <a:lnTo>
                    <a:pt x="286776" y="4178761"/>
                  </a:lnTo>
                  <a:lnTo>
                    <a:pt x="274707" y="4230849"/>
                  </a:lnTo>
                  <a:lnTo>
                    <a:pt x="263323" y="4283352"/>
                  </a:lnTo>
                  <a:lnTo>
                    <a:pt x="252634" y="4336277"/>
                  </a:lnTo>
                  <a:lnTo>
                    <a:pt x="242649" y="4389628"/>
                  </a:lnTo>
                  <a:lnTo>
                    <a:pt x="226793" y="4454271"/>
                  </a:lnTo>
                  <a:lnTo>
                    <a:pt x="218240" y="4508491"/>
                  </a:lnTo>
                  <a:lnTo>
                    <a:pt x="210418" y="4563153"/>
                  </a:lnTo>
                  <a:lnTo>
                    <a:pt x="203333" y="4618262"/>
                  </a:lnTo>
                  <a:lnTo>
                    <a:pt x="196995" y="4673824"/>
                  </a:lnTo>
                  <a:lnTo>
                    <a:pt x="191413" y="4729844"/>
                  </a:lnTo>
                  <a:lnTo>
                    <a:pt x="186595" y="4786328"/>
                  </a:lnTo>
                  <a:lnTo>
                    <a:pt x="182550" y="4843279"/>
                  </a:lnTo>
                  <a:lnTo>
                    <a:pt x="172703" y="4911565"/>
                  </a:lnTo>
                  <a:lnTo>
                    <a:pt x="170230" y="4969470"/>
                  </a:lnTo>
                  <a:lnTo>
                    <a:pt x="168555" y="5027858"/>
                  </a:lnTo>
                  <a:lnTo>
                    <a:pt x="167688" y="5086737"/>
                  </a:lnTo>
                  <a:lnTo>
                    <a:pt x="167638" y="5146109"/>
                  </a:lnTo>
                  <a:lnTo>
                    <a:pt x="168412" y="5205982"/>
                  </a:lnTo>
                  <a:lnTo>
                    <a:pt x="170020" y="5266361"/>
                  </a:lnTo>
                  <a:lnTo>
                    <a:pt x="172470" y="5327250"/>
                  </a:lnTo>
                  <a:lnTo>
                    <a:pt x="175771" y="5388654"/>
                  </a:lnTo>
                  <a:lnTo>
                    <a:pt x="179932" y="5450580"/>
                  </a:lnTo>
                  <a:lnTo>
                    <a:pt x="191544" y="5502171"/>
                  </a:lnTo>
                  <a:lnTo>
                    <a:pt x="192546" y="5562182"/>
                  </a:lnTo>
                  <a:lnTo>
                    <a:pt x="216231" y="5710197"/>
                  </a:lnTo>
                  <a:lnTo>
                    <a:pt x="217851" y="5770583"/>
                  </a:lnTo>
                  <a:lnTo>
                    <a:pt x="243375" y="5919712"/>
                  </a:lnTo>
                  <a:lnTo>
                    <a:pt x="261146" y="6019589"/>
                  </a:lnTo>
                  <a:lnTo>
                    <a:pt x="276838" y="6058803"/>
                  </a:lnTo>
                  <a:lnTo>
                    <a:pt x="282334" y="6091836"/>
                  </a:lnTo>
                  <a:lnTo>
                    <a:pt x="283338" y="6092444"/>
                  </a:lnTo>
                  <a:lnTo>
                    <a:pt x="111686" y="6092355"/>
                  </a:lnTo>
                  <a:close/>
                </a:path>
                <a:path extrusionOk="0" h="6097905" w="10067925">
                  <a:moveTo>
                    <a:pt x="10067506" y="6097542"/>
                  </a:moveTo>
                  <a:lnTo>
                    <a:pt x="10066034" y="899076"/>
                  </a:lnTo>
                  <a:lnTo>
                    <a:pt x="10067598" y="899779"/>
                  </a:lnTo>
                  <a:lnTo>
                    <a:pt x="10067506" y="6097542"/>
                  </a:lnTo>
                  <a:close/>
                </a:path>
                <a:path extrusionOk="0" h="6097905" w="10067925">
                  <a:moveTo>
                    <a:pt x="283338" y="6092444"/>
                  </a:moveTo>
                  <a:lnTo>
                    <a:pt x="282334" y="6091836"/>
                  </a:lnTo>
                  <a:lnTo>
                    <a:pt x="10067506" y="6097542"/>
                  </a:lnTo>
                  <a:lnTo>
                    <a:pt x="283338" y="6092444"/>
                  </a:ln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6574184" y="6002814"/>
              <a:ext cx="6956425" cy="1607820"/>
            </a:xfrm>
            <a:custGeom>
              <a:rect b="b" l="l" r="r" t="t"/>
              <a:pathLst>
                <a:path extrusionOk="0" h="1607820" w="6956425">
                  <a:moveTo>
                    <a:pt x="6956067" y="0"/>
                  </a:moveTo>
                  <a:lnTo>
                    <a:pt x="0" y="1607638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6574184" y="7537612"/>
              <a:ext cx="87630" cy="111760"/>
            </a:xfrm>
            <a:custGeom>
              <a:rect b="b" l="l" r="r" t="t"/>
              <a:pathLst>
                <a:path extrusionOk="0" h="111759" w="87629">
                  <a:moveTo>
                    <a:pt x="87111" y="111364"/>
                  </a:moveTo>
                  <a:lnTo>
                    <a:pt x="0" y="72840"/>
                  </a:lnTo>
                  <a:lnTo>
                    <a:pt x="61374" y="0"/>
                  </a:lnTo>
                </a:path>
              </a:pathLst>
            </a:custGeom>
            <a:noFill/>
            <a:ln cap="flat" cmpd="sng" w="3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15" name="Google Shape;41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15315" y="316864"/>
              <a:ext cx="5391149" cy="304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223257" y="7014740"/>
              <a:ext cx="3390899" cy="3238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24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250">
            <a:spAutoFit/>
          </a:bodyPr>
          <a:lstStyle/>
          <a:p>
            <a:pPr indent="0" lvl="0" marL="54508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Number of Trades</a:t>
            </a:r>
            <a:endParaRPr sz="4700"/>
          </a:p>
        </p:txBody>
      </p:sp>
      <p:sp>
        <p:nvSpPr>
          <p:cNvPr id="418" name="Google Shape;418;p24"/>
          <p:cNvSpPr txBox="1"/>
          <p:nvPr/>
        </p:nvSpPr>
        <p:spPr>
          <a:xfrm>
            <a:off x="474604" y="2882224"/>
            <a:ext cx="137604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51130" lvl="0" marL="163195" marR="6979919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Train Period: 2019.01 ~ 2022.12 Test Period: 2023.01~2023.12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3695700" rtl="0" algn="ctr">
              <a:lnSpc>
                <a:spcPct val="100000"/>
              </a:lnSpc>
              <a:spcBef>
                <a:spcPts val="3604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total insider trades happened: 91,575 trades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695700" rtl="0" algn="ctr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total trades followed by our strategy: 911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24"/>
          <p:cNvSpPr txBox="1"/>
          <p:nvPr/>
        </p:nvSpPr>
        <p:spPr>
          <a:xfrm>
            <a:off x="2900992" y="7243189"/>
            <a:ext cx="34569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Total trades: 911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-buy trades: 528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-sell trades: 383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53" y="1688410"/>
            <a:ext cx="9734549" cy="59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5"/>
          <p:cNvSpPr txBox="1"/>
          <p:nvPr/>
        </p:nvSpPr>
        <p:spPr>
          <a:xfrm>
            <a:off x="9218412" y="7037297"/>
            <a:ext cx="90696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614680" marR="607060" rtl="0" algn="ctr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Avg annualized ROI per trade: 22.05% 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14680" marR="607060" rtl="0" algn="ctr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Avg number of trades per month: 75.92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065" marR="5080" rtl="0" algn="ctr">
              <a:lnSpc>
                <a:spcPct val="12931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Best performer: Buller Benyamin with PnL:462.68 Worst performer: AULT MILTON C III with PnL: -588.27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6" name="Google Shape;4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268927" cy="3525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25"/>
          <p:cNvGrpSpPr/>
          <p:nvPr/>
        </p:nvGrpSpPr>
        <p:grpSpPr>
          <a:xfrm>
            <a:off x="12274060" y="0"/>
            <a:ext cx="6013939" cy="9589711"/>
            <a:chOff x="12274060" y="0"/>
            <a:chExt cx="6013939" cy="9589711"/>
          </a:xfrm>
        </p:grpSpPr>
        <p:pic>
          <p:nvPicPr>
            <p:cNvPr id="428" name="Google Shape;42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74060" y="0"/>
              <a:ext cx="6013939" cy="9589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192288" y="255269"/>
              <a:ext cx="3476624" cy="3133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25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950">
            <a:spAutoFit/>
          </a:bodyPr>
          <a:lstStyle/>
          <a:p>
            <a:pPr indent="0" lvl="0" marL="5563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Cumulative PnL</a:t>
            </a:r>
            <a:endParaRPr sz="5100"/>
          </a:p>
        </p:txBody>
      </p:sp>
    </p:spTree>
  </p:cSld>
  <p:clrMapOvr>
    <a:masterClrMapping/>
  </p:clrMapOvr>
  <p:transition spd="slow">
    <p:wipe dir="l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11" y="1597458"/>
            <a:ext cx="8810624" cy="65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 txBox="1"/>
          <p:nvPr>
            <p:ph type="title"/>
          </p:nvPr>
        </p:nvSpPr>
        <p:spPr>
          <a:xfrm>
            <a:off x="692258" y="131006"/>
            <a:ext cx="16903483" cy="11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6150">
            <a:spAutoFit/>
          </a:bodyPr>
          <a:lstStyle/>
          <a:p>
            <a:pPr indent="0" lvl="0" marL="67005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Cumulative PnL</a:t>
            </a:r>
            <a:endParaRPr/>
          </a:p>
        </p:txBody>
      </p:sp>
      <p:sp>
        <p:nvSpPr>
          <p:cNvPr id="437" name="Google Shape;437;p26"/>
          <p:cNvSpPr txBox="1"/>
          <p:nvPr>
            <p:ph idx="1" type="body"/>
          </p:nvPr>
        </p:nvSpPr>
        <p:spPr>
          <a:xfrm>
            <a:off x="8514224" y="3929625"/>
            <a:ext cx="9204300" cy="5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0667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Alpha: 0.00057</a:t>
            </a:r>
            <a:endParaRPr/>
          </a:p>
          <a:p>
            <a:pPr indent="0" lvl="0" marL="106679" rtl="0" algn="ctr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Beta: 0.02556</a:t>
            </a:r>
            <a:endParaRPr/>
          </a:p>
          <a:p>
            <a:pPr indent="106680" lvl="0" marL="12065" marR="5080" rtl="0" algn="ctr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daily return: 0.06% </a:t>
            </a:r>
            <a:endParaRPr/>
          </a:p>
          <a:p>
            <a:pPr indent="106680" lvl="0" marL="12065" marR="5080" rtl="0" algn="ctr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return per trade:1.67% </a:t>
            </a:r>
            <a:endParaRPr/>
          </a:p>
          <a:p>
            <a:pPr indent="106680" lvl="0" marL="2298065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Sharpe ratio: 0.08</a:t>
            </a:r>
            <a:endParaRPr/>
          </a:p>
          <a:p>
            <a:pPr indent="0" lvl="0" marL="107314" rtl="0" algn="ctr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Sortino ratio: 0.12</a:t>
            </a:r>
            <a:endParaRPr/>
          </a:p>
          <a:p>
            <a:pPr indent="0" lvl="0" marL="1287145" marR="1172210" rtl="0" algn="ctr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drawdown: -5% </a:t>
            </a:r>
            <a:endParaRPr/>
          </a:p>
          <a:p>
            <a:pPr indent="0" lvl="0" marL="1287145" marR="1172210" rtl="0" algn="ctr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 trade volatility: 20.43% Volatility: 0.0042%</a:t>
            </a:r>
            <a:endParaRPr/>
          </a:p>
        </p:txBody>
      </p:sp>
      <p:pic>
        <p:nvPicPr>
          <p:cNvPr id="438" name="Google Shape;43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569747" cy="145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91089" y="7689510"/>
            <a:ext cx="3196909" cy="2597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26"/>
          <p:cNvGrpSpPr/>
          <p:nvPr/>
        </p:nvGrpSpPr>
        <p:grpSpPr>
          <a:xfrm>
            <a:off x="11640279" y="0"/>
            <a:ext cx="6647720" cy="4238167"/>
            <a:chOff x="11640279" y="0"/>
            <a:chExt cx="6647720" cy="4238167"/>
          </a:xfrm>
        </p:grpSpPr>
        <p:pic>
          <p:nvPicPr>
            <p:cNvPr id="441" name="Google Shape;44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640279" y="0"/>
              <a:ext cx="6647720" cy="4238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438340" y="548093"/>
              <a:ext cx="2847974" cy="2847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26"/>
          <p:cNvSpPr txBox="1"/>
          <p:nvPr/>
        </p:nvSpPr>
        <p:spPr>
          <a:xfrm>
            <a:off x="2703780" y="8048276"/>
            <a:ext cx="4352290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Trebuchet MS"/>
                <a:ea typeface="Trebuchet MS"/>
                <a:cs typeface="Trebuchet MS"/>
                <a:sym typeface="Trebuchet MS"/>
              </a:rPr>
              <a:t>Benchmark - S&amp;P 500</a:t>
            </a:r>
            <a:endParaRPr sz="3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9415150" y="2047388"/>
            <a:ext cx="84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investment: 10000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Size per trade: 100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50" name="Google Shape;450;p27"/>
          <p:cNvGrpSpPr/>
          <p:nvPr/>
        </p:nvGrpSpPr>
        <p:grpSpPr>
          <a:xfrm>
            <a:off x="0" y="0"/>
            <a:ext cx="16503622" cy="10286999"/>
            <a:chOff x="0" y="0"/>
            <a:chExt cx="16503622" cy="10286999"/>
          </a:xfrm>
        </p:grpSpPr>
        <p:pic>
          <p:nvPicPr>
            <p:cNvPr id="451" name="Google Shape;45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4525" y="0"/>
              <a:ext cx="14719097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"/>
              <a:ext cx="6410312" cy="4331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p27"/>
          <p:cNvSpPr txBox="1"/>
          <p:nvPr>
            <p:ph type="title"/>
          </p:nvPr>
        </p:nvSpPr>
        <p:spPr>
          <a:xfrm>
            <a:off x="403156" y="1087443"/>
            <a:ext cx="3666490" cy="852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40505"/>
                </a:solidFill>
              </a:rPr>
              <a:t>Conclusion</a:t>
            </a:r>
            <a:endParaRPr sz="5400"/>
          </a:p>
        </p:txBody>
      </p:sp>
      <p:grpSp>
        <p:nvGrpSpPr>
          <p:cNvPr id="454" name="Google Shape;454;p27"/>
          <p:cNvGrpSpPr/>
          <p:nvPr/>
        </p:nvGrpSpPr>
        <p:grpSpPr>
          <a:xfrm>
            <a:off x="112595" y="0"/>
            <a:ext cx="18149781" cy="10286999"/>
            <a:chOff x="112595" y="0"/>
            <a:chExt cx="18149781" cy="10286999"/>
          </a:xfrm>
        </p:grpSpPr>
        <p:pic>
          <p:nvPicPr>
            <p:cNvPr id="455" name="Google Shape;45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53362" y="0"/>
              <a:ext cx="7200899" cy="5424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55028" y="0"/>
              <a:ext cx="6848474" cy="5148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15731" y="4588799"/>
              <a:ext cx="7277099" cy="56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45322" y="4588799"/>
              <a:ext cx="6753224" cy="535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43999" y="5141401"/>
              <a:ext cx="217580" cy="8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225750" y="4880308"/>
              <a:ext cx="179345" cy="179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225754" y="5310188"/>
              <a:ext cx="179345" cy="179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145743" y="5141401"/>
              <a:ext cx="217580" cy="87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102225" y="4880304"/>
              <a:ext cx="179348" cy="179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102224" y="5310191"/>
              <a:ext cx="179345" cy="179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7"/>
            <p:cNvSpPr/>
            <p:nvPr/>
          </p:nvSpPr>
          <p:spPr>
            <a:xfrm>
              <a:off x="9623019" y="4227562"/>
              <a:ext cx="1479550" cy="2209800"/>
            </a:xfrm>
            <a:custGeom>
              <a:rect b="b" l="l" r="r" t="t"/>
              <a:pathLst>
                <a:path extrusionOk="0" h="2209800" w="1479550">
                  <a:moveTo>
                    <a:pt x="1250746" y="320941"/>
                  </a:moveTo>
                  <a:lnTo>
                    <a:pt x="1247559" y="304558"/>
                  </a:lnTo>
                  <a:lnTo>
                    <a:pt x="1237996" y="290156"/>
                  </a:lnTo>
                  <a:lnTo>
                    <a:pt x="1223606" y="280606"/>
                  </a:lnTo>
                  <a:lnTo>
                    <a:pt x="1207223" y="277418"/>
                  </a:lnTo>
                  <a:lnTo>
                    <a:pt x="1190853" y="280606"/>
                  </a:lnTo>
                  <a:lnTo>
                    <a:pt x="1176451" y="290169"/>
                  </a:lnTo>
                  <a:lnTo>
                    <a:pt x="978763" y="487857"/>
                  </a:lnTo>
                  <a:lnTo>
                    <a:pt x="911631" y="420712"/>
                  </a:lnTo>
                  <a:lnTo>
                    <a:pt x="864476" y="411149"/>
                  </a:lnTo>
                  <a:lnTo>
                    <a:pt x="837336" y="451485"/>
                  </a:lnTo>
                  <a:lnTo>
                    <a:pt x="840524" y="467855"/>
                  </a:lnTo>
                  <a:lnTo>
                    <a:pt x="850074" y="482257"/>
                  </a:lnTo>
                  <a:lnTo>
                    <a:pt x="947991" y="580161"/>
                  </a:lnTo>
                  <a:lnTo>
                    <a:pt x="962393" y="589724"/>
                  </a:lnTo>
                  <a:lnTo>
                    <a:pt x="978763" y="592912"/>
                  </a:lnTo>
                  <a:lnTo>
                    <a:pt x="995133" y="589724"/>
                  </a:lnTo>
                  <a:lnTo>
                    <a:pt x="1009535" y="580161"/>
                  </a:lnTo>
                  <a:lnTo>
                    <a:pt x="1237996" y="351701"/>
                  </a:lnTo>
                  <a:lnTo>
                    <a:pt x="1247559" y="337312"/>
                  </a:lnTo>
                  <a:lnTo>
                    <a:pt x="1250746" y="320941"/>
                  </a:lnTo>
                  <a:close/>
                </a:path>
                <a:path extrusionOk="0" h="2209800" w="1479550">
                  <a:moveTo>
                    <a:pt x="1479207" y="431800"/>
                  </a:moveTo>
                  <a:lnTo>
                    <a:pt x="1476641" y="381000"/>
                  </a:lnTo>
                  <a:lnTo>
                    <a:pt x="1469148" y="330200"/>
                  </a:lnTo>
                  <a:lnTo>
                    <a:pt x="1456982" y="292100"/>
                  </a:lnTo>
                  <a:lnTo>
                    <a:pt x="1440408" y="254000"/>
                  </a:lnTo>
                  <a:lnTo>
                    <a:pt x="1419707" y="203200"/>
                  </a:lnTo>
                  <a:lnTo>
                    <a:pt x="1395133" y="177800"/>
                  </a:lnTo>
                  <a:lnTo>
                    <a:pt x="1392174" y="173799"/>
                  </a:lnTo>
                  <a:lnTo>
                    <a:pt x="1392174" y="431800"/>
                  </a:lnTo>
                  <a:lnTo>
                    <a:pt x="1388986" y="469900"/>
                  </a:lnTo>
                  <a:lnTo>
                    <a:pt x="1379715" y="520700"/>
                  </a:lnTo>
                  <a:lnTo>
                    <a:pt x="1364767" y="558800"/>
                  </a:lnTo>
                  <a:lnTo>
                    <a:pt x="1344574" y="609600"/>
                  </a:lnTo>
                  <a:lnTo>
                    <a:pt x="1319542" y="647700"/>
                  </a:lnTo>
                  <a:lnTo>
                    <a:pt x="1290091" y="673100"/>
                  </a:lnTo>
                  <a:lnTo>
                    <a:pt x="1256639" y="698500"/>
                  </a:lnTo>
                  <a:lnTo>
                    <a:pt x="1219606" y="723900"/>
                  </a:lnTo>
                  <a:lnTo>
                    <a:pt x="1179423" y="749300"/>
                  </a:lnTo>
                  <a:lnTo>
                    <a:pt x="1136484" y="762000"/>
                  </a:lnTo>
                  <a:lnTo>
                    <a:pt x="1091209" y="774700"/>
                  </a:lnTo>
                  <a:lnTo>
                    <a:pt x="1043927" y="774700"/>
                  </a:lnTo>
                  <a:lnTo>
                    <a:pt x="1043927" y="914400"/>
                  </a:lnTo>
                  <a:lnTo>
                    <a:pt x="1040866" y="965200"/>
                  </a:lnTo>
                  <a:lnTo>
                    <a:pt x="1032992" y="1003300"/>
                  </a:lnTo>
                  <a:lnTo>
                    <a:pt x="1020368" y="1054100"/>
                  </a:lnTo>
                  <a:lnTo>
                    <a:pt x="1003109" y="1104900"/>
                  </a:lnTo>
                  <a:lnTo>
                    <a:pt x="981316" y="1143000"/>
                  </a:lnTo>
                  <a:lnTo>
                    <a:pt x="955078" y="1181100"/>
                  </a:lnTo>
                  <a:lnTo>
                    <a:pt x="927404" y="1231900"/>
                  </a:lnTo>
                  <a:lnTo>
                    <a:pt x="901560" y="1270000"/>
                  </a:lnTo>
                  <a:lnTo>
                    <a:pt x="877557" y="1308100"/>
                  </a:lnTo>
                  <a:lnTo>
                    <a:pt x="855408" y="1358900"/>
                  </a:lnTo>
                  <a:lnTo>
                    <a:pt x="835139" y="1397000"/>
                  </a:lnTo>
                  <a:lnTo>
                    <a:pt x="826465" y="1420964"/>
                  </a:lnTo>
                  <a:lnTo>
                    <a:pt x="826465" y="1905000"/>
                  </a:lnTo>
                  <a:lnTo>
                    <a:pt x="823036" y="1930400"/>
                  </a:lnTo>
                  <a:lnTo>
                    <a:pt x="813701" y="1943100"/>
                  </a:lnTo>
                  <a:lnTo>
                    <a:pt x="799871" y="1943100"/>
                  </a:lnTo>
                  <a:lnTo>
                    <a:pt x="782942" y="1955800"/>
                  </a:lnTo>
                  <a:lnTo>
                    <a:pt x="688454" y="1955800"/>
                  </a:lnTo>
                  <a:lnTo>
                    <a:pt x="688454" y="2044700"/>
                  </a:lnTo>
                  <a:lnTo>
                    <a:pt x="669620" y="2070100"/>
                  </a:lnTo>
                  <a:lnTo>
                    <a:pt x="641451" y="2095500"/>
                  </a:lnTo>
                  <a:lnTo>
                    <a:pt x="606005" y="2120900"/>
                  </a:lnTo>
                  <a:lnTo>
                    <a:pt x="524725" y="2120900"/>
                  </a:lnTo>
                  <a:lnTo>
                    <a:pt x="489280" y="2095500"/>
                  </a:lnTo>
                  <a:lnTo>
                    <a:pt x="461098" y="2070100"/>
                  </a:lnTo>
                  <a:lnTo>
                    <a:pt x="442277" y="2044700"/>
                  </a:lnTo>
                  <a:lnTo>
                    <a:pt x="688454" y="2044700"/>
                  </a:lnTo>
                  <a:lnTo>
                    <a:pt x="688454" y="1955800"/>
                  </a:lnTo>
                  <a:lnTo>
                    <a:pt x="347776" y="1955800"/>
                  </a:lnTo>
                  <a:lnTo>
                    <a:pt x="330860" y="1943100"/>
                  </a:lnTo>
                  <a:lnTo>
                    <a:pt x="317030" y="1943100"/>
                  </a:lnTo>
                  <a:lnTo>
                    <a:pt x="307695" y="1930400"/>
                  </a:lnTo>
                  <a:lnTo>
                    <a:pt x="304266" y="1905000"/>
                  </a:lnTo>
                  <a:lnTo>
                    <a:pt x="307695" y="1892300"/>
                  </a:lnTo>
                  <a:lnTo>
                    <a:pt x="317030" y="1879600"/>
                  </a:lnTo>
                  <a:lnTo>
                    <a:pt x="330860" y="1866900"/>
                  </a:lnTo>
                  <a:lnTo>
                    <a:pt x="800404" y="1866900"/>
                  </a:lnTo>
                  <a:lnTo>
                    <a:pt x="813968" y="1879600"/>
                  </a:lnTo>
                  <a:lnTo>
                    <a:pt x="823112" y="1892300"/>
                  </a:lnTo>
                  <a:lnTo>
                    <a:pt x="826465" y="1905000"/>
                  </a:lnTo>
                  <a:lnTo>
                    <a:pt x="826465" y="1420964"/>
                  </a:lnTo>
                  <a:lnTo>
                    <a:pt x="816749" y="1447800"/>
                  </a:lnTo>
                  <a:lnTo>
                    <a:pt x="800290" y="1485900"/>
                  </a:lnTo>
                  <a:lnTo>
                    <a:pt x="785749" y="1536700"/>
                  </a:lnTo>
                  <a:lnTo>
                    <a:pt x="773150" y="1587500"/>
                  </a:lnTo>
                  <a:lnTo>
                    <a:pt x="762520" y="1625600"/>
                  </a:lnTo>
                  <a:lnTo>
                    <a:pt x="753872" y="1676400"/>
                  </a:lnTo>
                  <a:lnTo>
                    <a:pt x="747229" y="1727200"/>
                  </a:lnTo>
                  <a:lnTo>
                    <a:pt x="742607" y="1778000"/>
                  </a:lnTo>
                  <a:lnTo>
                    <a:pt x="608876" y="1778000"/>
                  </a:lnTo>
                  <a:lnTo>
                    <a:pt x="608876" y="1333500"/>
                  </a:lnTo>
                  <a:lnTo>
                    <a:pt x="651256" y="1320800"/>
                  </a:lnTo>
                  <a:lnTo>
                    <a:pt x="687222" y="1295400"/>
                  </a:lnTo>
                  <a:lnTo>
                    <a:pt x="715073" y="1257300"/>
                  </a:lnTo>
                  <a:lnTo>
                    <a:pt x="733044" y="1219200"/>
                  </a:lnTo>
                  <a:lnTo>
                    <a:pt x="739432" y="1168400"/>
                  </a:lnTo>
                  <a:lnTo>
                    <a:pt x="733196" y="1117600"/>
                  </a:lnTo>
                  <a:lnTo>
                    <a:pt x="715632" y="1079500"/>
                  </a:lnTo>
                  <a:lnTo>
                    <a:pt x="688390" y="1041400"/>
                  </a:lnTo>
                  <a:lnTo>
                    <a:pt x="653148" y="1016000"/>
                  </a:lnTo>
                  <a:lnTo>
                    <a:pt x="652399" y="1015771"/>
                  </a:lnTo>
                  <a:lnTo>
                    <a:pt x="652399" y="1168400"/>
                  </a:lnTo>
                  <a:lnTo>
                    <a:pt x="645541" y="1206500"/>
                  </a:lnTo>
                  <a:lnTo>
                    <a:pt x="626872" y="1231900"/>
                  </a:lnTo>
                  <a:lnTo>
                    <a:pt x="599211" y="1244600"/>
                  </a:lnTo>
                  <a:lnTo>
                    <a:pt x="565365" y="1257300"/>
                  </a:lnTo>
                  <a:lnTo>
                    <a:pt x="531520" y="1244600"/>
                  </a:lnTo>
                  <a:lnTo>
                    <a:pt x="503847" y="1231900"/>
                  </a:lnTo>
                  <a:lnTo>
                    <a:pt x="485178" y="1206500"/>
                  </a:lnTo>
                  <a:lnTo>
                    <a:pt x="478332" y="1168400"/>
                  </a:lnTo>
                  <a:lnTo>
                    <a:pt x="485178" y="1130300"/>
                  </a:lnTo>
                  <a:lnTo>
                    <a:pt x="503847" y="1104900"/>
                  </a:lnTo>
                  <a:lnTo>
                    <a:pt x="531520" y="1092200"/>
                  </a:lnTo>
                  <a:lnTo>
                    <a:pt x="565365" y="1079500"/>
                  </a:lnTo>
                  <a:lnTo>
                    <a:pt x="599211" y="1092200"/>
                  </a:lnTo>
                  <a:lnTo>
                    <a:pt x="626872" y="1104900"/>
                  </a:lnTo>
                  <a:lnTo>
                    <a:pt x="645541" y="1130300"/>
                  </a:lnTo>
                  <a:lnTo>
                    <a:pt x="652399" y="1168400"/>
                  </a:lnTo>
                  <a:lnTo>
                    <a:pt x="652399" y="1015771"/>
                  </a:lnTo>
                  <a:lnTo>
                    <a:pt x="611581" y="1003300"/>
                  </a:lnTo>
                  <a:lnTo>
                    <a:pt x="565365" y="990600"/>
                  </a:lnTo>
                  <a:lnTo>
                    <a:pt x="519137" y="1003300"/>
                  </a:lnTo>
                  <a:lnTo>
                    <a:pt x="477583" y="1016000"/>
                  </a:lnTo>
                  <a:lnTo>
                    <a:pt x="442341" y="1041400"/>
                  </a:lnTo>
                  <a:lnTo>
                    <a:pt x="415099" y="1079500"/>
                  </a:lnTo>
                  <a:lnTo>
                    <a:pt x="397522" y="1117600"/>
                  </a:lnTo>
                  <a:lnTo>
                    <a:pt x="391299" y="1168400"/>
                  </a:lnTo>
                  <a:lnTo>
                    <a:pt x="397675" y="1219200"/>
                  </a:lnTo>
                  <a:lnTo>
                    <a:pt x="415658" y="1257300"/>
                  </a:lnTo>
                  <a:lnTo>
                    <a:pt x="443496" y="1295400"/>
                  </a:lnTo>
                  <a:lnTo>
                    <a:pt x="479475" y="1320800"/>
                  </a:lnTo>
                  <a:lnTo>
                    <a:pt x="521843" y="1333500"/>
                  </a:lnTo>
                  <a:lnTo>
                    <a:pt x="521843" y="1778000"/>
                  </a:lnTo>
                  <a:lnTo>
                    <a:pt x="389483" y="1778000"/>
                  </a:lnTo>
                  <a:lnTo>
                    <a:pt x="385584" y="1727200"/>
                  </a:lnTo>
                  <a:lnTo>
                    <a:pt x="379552" y="1676400"/>
                  </a:lnTo>
                  <a:lnTo>
                    <a:pt x="371373" y="1638300"/>
                  </a:lnTo>
                  <a:lnTo>
                    <a:pt x="361099" y="1587500"/>
                  </a:lnTo>
                  <a:lnTo>
                    <a:pt x="348716" y="1536700"/>
                  </a:lnTo>
                  <a:lnTo>
                    <a:pt x="334264" y="1498600"/>
                  </a:lnTo>
                  <a:lnTo>
                    <a:pt x="317741" y="1447800"/>
                  </a:lnTo>
                  <a:lnTo>
                    <a:pt x="299186" y="1397000"/>
                  </a:lnTo>
                  <a:lnTo>
                    <a:pt x="278599" y="1358900"/>
                  </a:lnTo>
                  <a:lnTo>
                    <a:pt x="256019" y="1308100"/>
                  </a:lnTo>
                  <a:lnTo>
                    <a:pt x="231444" y="1270000"/>
                  </a:lnTo>
                  <a:lnTo>
                    <a:pt x="204901" y="1231900"/>
                  </a:lnTo>
                  <a:lnTo>
                    <a:pt x="176415" y="1181100"/>
                  </a:lnTo>
                  <a:lnTo>
                    <a:pt x="149745" y="1143000"/>
                  </a:lnTo>
                  <a:lnTo>
                    <a:pt x="127812" y="1104900"/>
                  </a:lnTo>
                  <a:lnTo>
                    <a:pt x="110566" y="1054100"/>
                  </a:lnTo>
                  <a:lnTo>
                    <a:pt x="98005" y="1016000"/>
                  </a:lnTo>
                  <a:lnTo>
                    <a:pt x="90068" y="965200"/>
                  </a:lnTo>
                  <a:lnTo>
                    <a:pt x="86753" y="914400"/>
                  </a:lnTo>
                  <a:lnTo>
                    <a:pt x="88023" y="876300"/>
                  </a:lnTo>
                  <a:lnTo>
                    <a:pt x="93840" y="825500"/>
                  </a:lnTo>
                  <a:lnTo>
                    <a:pt x="104165" y="774700"/>
                  </a:lnTo>
                  <a:lnTo>
                    <a:pt x="118999" y="736600"/>
                  </a:lnTo>
                  <a:lnTo>
                    <a:pt x="138290" y="685800"/>
                  </a:lnTo>
                  <a:lnTo>
                    <a:pt x="162013" y="647700"/>
                  </a:lnTo>
                  <a:lnTo>
                    <a:pt x="190144" y="609600"/>
                  </a:lnTo>
                  <a:lnTo>
                    <a:pt x="222643" y="571500"/>
                  </a:lnTo>
                  <a:lnTo>
                    <a:pt x="259486" y="546100"/>
                  </a:lnTo>
                  <a:lnTo>
                    <a:pt x="297548" y="508000"/>
                  </a:lnTo>
                  <a:lnTo>
                    <a:pt x="337845" y="482600"/>
                  </a:lnTo>
                  <a:lnTo>
                    <a:pt x="380072" y="469900"/>
                  </a:lnTo>
                  <a:lnTo>
                    <a:pt x="423913" y="444500"/>
                  </a:lnTo>
                  <a:lnTo>
                    <a:pt x="469023" y="444500"/>
                  </a:lnTo>
                  <a:lnTo>
                    <a:pt x="515112" y="431800"/>
                  </a:lnTo>
                  <a:lnTo>
                    <a:pt x="608901" y="431800"/>
                  </a:lnTo>
                  <a:lnTo>
                    <a:pt x="611644" y="482600"/>
                  </a:lnTo>
                  <a:lnTo>
                    <a:pt x="619252" y="520700"/>
                  </a:lnTo>
                  <a:lnTo>
                    <a:pt x="631469" y="571500"/>
                  </a:lnTo>
                  <a:lnTo>
                    <a:pt x="648042" y="609600"/>
                  </a:lnTo>
                  <a:lnTo>
                    <a:pt x="668693" y="647700"/>
                  </a:lnTo>
                  <a:lnTo>
                    <a:pt x="693166" y="685800"/>
                  </a:lnTo>
                  <a:lnTo>
                    <a:pt x="721207" y="723900"/>
                  </a:lnTo>
                  <a:lnTo>
                    <a:pt x="752538" y="749300"/>
                  </a:lnTo>
                  <a:lnTo>
                    <a:pt x="786904" y="774700"/>
                  </a:lnTo>
                  <a:lnTo>
                    <a:pt x="824039" y="800100"/>
                  </a:lnTo>
                  <a:lnTo>
                    <a:pt x="863676" y="825500"/>
                  </a:lnTo>
                  <a:lnTo>
                    <a:pt x="905560" y="838200"/>
                  </a:lnTo>
                  <a:lnTo>
                    <a:pt x="949426" y="850900"/>
                  </a:lnTo>
                  <a:lnTo>
                    <a:pt x="995019" y="863600"/>
                  </a:lnTo>
                  <a:lnTo>
                    <a:pt x="1042060" y="863600"/>
                  </a:lnTo>
                  <a:lnTo>
                    <a:pt x="1043927" y="914400"/>
                  </a:lnTo>
                  <a:lnTo>
                    <a:pt x="1043927" y="774700"/>
                  </a:lnTo>
                  <a:lnTo>
                    <a:pt x="996861" y="774700"/>
                  </a:lnTo>
                  <a:lnTo>
                    <a:pt x="951598" y="762000"/>
                  </a:lnTo>
                  <a:lnTo>
                    <a:pt x="908659" y="749300"/>
                  </a:lnTo>
                  <a:lnTo>
                    <a:pt x="868464" y="723900"/>
                  </a:lnTo>
                  <a:lnTo>
                    <a:pt x="831443" y="698500"/>
                  </a:lnTo>
                  <a:lnTo>
                    <a:pt x="797991" y="673100"/>
                  </a:lnTo>
                  <a:lnTo>
                    <a:pt x="768540" y="647700"/>
                  </a:lnTo>
                  <a:lnTo>
                    <a:pt x="743508" y="609600"/>
                  </a:lnTo>
                  <a:lnTo>
                    <a:pt x="723315" y="558800"/>
                  </a:lnTo>
                  <a:lnTo>
                    <a:pt x="708367" y="520700"/>
                  </a:lnTo>
                  <a:lnTo>
                    <a:pt x="699096" y="469900"/>
                  </a:lnTo>
                  <a:lnTo>
                    <a:pt x="695909" y="431800"/>
                  </a:lnTo>
                  <a:lnTo>
                    <a:pt x="699096" y="381000"/>
                  </a:lnTo>
                  <a:lnTo>
                    <a:pt x="708367" y="330200"/>
                  </a:lnTo>
                  <a:lnTo>
                    <a:pt x="723315" y="292100"/>
                  </a:lnTo>
                  <a:lnTo>
                    <a:pt x="743508" y="254000"/>
                  </a:lnTo>
                  <a:lnTo>
                    <a:pt x="768540" y="215900"/>
                  </a:lnTo>
                  <a:lnTo>
                    <a:pt x="797991" y="177800"/>
                  </a:lnTo>
                  <a:lnTo>
                    <a:pt x="831443" y="152400"/>
                  </a:lnTo>
                  <a:lnTo>
                    <a:pt x="868464" y="127000"/>
                  </a:lnTo>
                  <a:lnTo>
                    <a:pt x="908659" y="114300"/>
                  </a:lnTo>
                  <a:lnTo>
                    <a:pt x="951598" y="88900"/>
                  </a:lnTo>
                  <a:lnTo>
                    <a:pt x="996861" y="88900"/>
                  </a:lnTo>
                  <a:lnTo>
                    <a:pt x="1044041" y="76200"/>
                  </a:lnTo>
                  <a:lnTo>
                    <a:pt x="1091209" y="88900"/>
                  </a:lnTo>
                  <a:lnTo>
                    <a:pt x="1136484" y="88900"/>
                  </a:lnTo>
                  <a:lnTo>
                    <a:pt x="1179423" y="114300"/>
                  </a:lnTo>
                  <a:lnTo>
                    <a:pt x="1219606" y="127000"/>
                  </a:lnTo>
                  <a:lnTo>
                    <a:pt x="1256639" y="152400"/>
                  </a:lnTo>
                  <a:lnTo>
                    <a:pt x="1290091" y="177800"/>
                  </a:lnTo>
                  <a:lnTo>
                    <a:pt x="1319542" y="215900"/>
                  </a:lnTo>
                  <a:lnTo>
                    <a:pt x="1344574" y="254000"/>
                  </a:lnTo>
                  <a:lnTo>
                    <a:pt x="1364767" y="292100"/>
                  </a:lnTo>
                  <a:lnTo>
                    <a:pt x="1379715" y="330200"/>
                  </a:lnTo>
                  <a:lnTo>
                    <a:pt x="1388986" y="381000"/>
                  </a:lnTo>
                  <a:lnTo>
                    <a:pt x="1392174" y="431800"/>
                  </a:lnTo>
                  <a:lnTo>
                    <a:pt x="1392174" y="173799"/>
                  </a:lnTo>
                  <a:lnTo>
                    <a:pt x="1366951" y="139700"/>
                  </a:lnTo>
                  <a:lnTo>
                    <a:pt x="1335455" y="101600"/>
                  </a:lnTo>
                  <a:lnTo>
                    <a:pt x="1300873" y="76200"/>
                  </a:lnTo>
                  <a:lnTo>
                    <a:pt x="1263510" y="50800"/>
                  </a:lnTo>
                  <a:lnTo>
                    <a:pt x="1223606" y="38100"/>
                  </a:lnTo>
                  <a:lnTo>
                    <a:pt x="1181442" y="12700"/>
                  </a:lnTo>
                  <a:lnTo>
                    <a:pt x="1137285" y="0"/>
                  </a:lnTo>
                  <a:lnTo>
                    <a:pt x="949502" y="0"/>
                  </a:lnTo>
                  <a:lnTo>
                    <a:pt x="904773" y="12700"/>
                  </a:lnTo>
                  <a:lnTo>
                    <a:pt x="862101" y="38100"/>
                  </a:lnTo>
                  <a:lnTo>
                    <a:pt x="821791" y="50800"/>
                  </a:lnTo>
                  <a:lnTo>
                    <a:pt x="784098" y="76200"/>
                  </a:lnTo>
                  <a:lnTo>
                    <a:pt x="749300" y="114300"/>
                  </a:lnTo>
                  <a:lnTo>
                    <a:pt x="717702" y="139700"/>
                  </a:lnTo>
                  <a:lnTo>
                    <a:pt x="689559" y="177800"/>
                  </a:lnTo>
                  <a:lnTo>
                    <a:pt x="665149" y="215900"/>
                  </a:lnTo>
                  <a:lnTo>
                    <a:pt x="644766" y="254000"/>
                  </a:lnTo>
                  <a:lnTo>
                    <a:pt x="628688" y="304800"/>
                  </a:lnTo>
                  <a:lnTo>
                    <a:pt x="617181" y="342900"/>
                  </a:lnTo>
                  <a:lnTo>
                    <a:pt x="518401" y="342900"/>
                  </a:lnTo>
                  <a:lnTo>
                    <a:pt x="469696" y="355600"/>
                  </a:lnTo>
                  <a:lnTo>
                    <a:pt x="421792" y="355600"/>
                  </a:lnTo>
                  <a:lnTo>
                    <a:pt x="374967" y="381000"/>
                  </a:lnTo>
                  <a:lnTo>
                    <a:pt x="329488" y="393700"/>
                  </a:lnTo>
                  <a:lnTo>
                    <a:pt x="285610" y="419100"/>
                  </a:lnTo>
                  <a:lnTo>
                    <a:pt x="243598" y="444500"/>
                  </a:lnTo>
                  <a:lnTo>
                    <a:pt x="203708" y="469900"/>
                  </a:lnTo>
                  <a:lnTo>
                    <a:pt x="167157" y="508000"/>
                  </a:lnTo>
                  <a:lnTo>
                    <a:pt x="134150" y="546100"/>
                  </a:lnTo>
                  <a:lnTo>
                    <a:pt x="104698" y="584200"/>
                  </a:lnTo>
                  <a:lnTo>
                    <a:pt x="78828" y="622300"/>
                  </a:lnTo>
                  <a:lnTo>
                    <a:pt x="56565" y="660400"/>
                  </a:lnTo>
                  <a:lnTo>
                    <a:pt x="37934" y="698500"/>
                  </a:lnTo>
                  <a:lnTo>
                    <a:pt x="22948" y="749300"/>
                  </a:lnTo>
                  <a:lnTo>
                    <a:pt x="11645" y="787400"/>
                  </a:lnTo>
                  <a:lnTo>
                    <a:pt x="4038" y="838200"/>
                  </a:lnTo>
                  <a:lnTo>
                    <a:pt x="152" y="889000"/>
                  </a:lnTo>
                  <a:lnTo>
                    <a:pt x="0" y="927100"/>
                  </a:lnTo>
                  <a:lnTo>
                    <a:pt x="3632" y="977900"/>
                  </a:lnTo>
                  <a:lnTo>
                    <a:pt x="11036" y="1016000"/>
                  </a:lnTo>
                  <a:lnTo>
                    <a:pt x="22263" y="1066800"/>
                  </a:lnTo>
                  <a:lnTo>
                    <a:pt x="37325" y="1104900"/>
                  </a:lnTo>
                  <a:lnTo>
                    <a:pt x="56248" y="1155700"/>
                  </a:lnTo>
                  <a:lnTo>
                    <a:pt x="79044" y="1193800"/>
                  </a:lnTo>
                  <a:lnTo>
                    <a:pt x="105752" y="1231900"/>
                  </a:lnTo>
                  <a:lnTo>
                    <a:pt x="134327" y="1282700"/>
                  </a:lnTo>
                  <a:lnTo>
                    <a:pt x="160769" y="1320800"/>
                  </a:lnTo>
                  <a:lnTo>
                    <a:pt x="185051" y="1371600"/>
                  </a:lnTo>
                  <a:lnTo>
                    <a:pt x="207149" y="1409700"/>
                  </a:lnTo>
                  <a:lnTo>
                    <a:pt x="227037" y="1460500"/>
                  </a:lnTo>
                  <a:lnTo>
                    <a:pt x="244703" y="1498600"/>
                  </a:lnTo>
                  <a:lnTo>
                    <a:pt x="260121" y="1549400"/>
                  </a:lnTo>
                  <a:lnTo>
                    <a:pt x="273265" y="1587500"/>
                  </a:lnTo>
                  <a:lnTo>
                    <a:pt x="284124" y="1638300"/>
                  </a:lnTo>
                  <a:lnTo>
                    <a:pt x="292671" y="1689100"/>
                  </a:lnTo>
                  <a:lnTo>
                    <a:pt x="298881" y="1739900"/>
                  </a:lnTo>
                  <a:lnTo>
                    <a:pt x="302742" y="1790700"/>
                  </a:lnTo>
                  <a:lnTo>
                    <a:pt x="268351" y="1803400"/>
                  </a:lnTo>
                  <a:lnTo>
                    <a:pt x="241287" y="1828800"/>
                  </a:lnTo>
                  <a:lnTo>
                    <a:pt x="223583" y="1866900"/>
                  </a:lnTo>
                  <a:lnTo>
                    <a:pt x="217233" y="1905000"/>
                  </a:lnTo>
                  <a:lnTo>
                    <a:pt x="227507" y="1955800"/>
                  </a:lnTo>
                  <a:lnTo>
                    <a:pt x="255511" y="2006600"/>
                  </a:lnTo>
                  <a:lnTo>
                    <a:pt x="297014" y="2032000"/>
                  </a:lnTo>
                  <a:lnTo>
                    <a:pt x="347776" y="2044700"/>
                  </a:lnTo>
                  <a:lnTo>
                    <a:pt x="352158" y="2044700"/>
                  </a:lnTo>
                  <a:lnTo>
                    <a:pt x="367677" y="2082800"/>
                  </a:lnTo>
                  <a:lnTo>
                    <a:pt x="393065" y="2133600"/>
                  </a:lnTo>
                  <a:lnTo>
                    <a:pt x="426935" y="2159000"/>
                  </a:lnTo>
                  <a:lnTo>
                    <a:pt x="467880" y="2184400"/>
                  </a:lnTo>
                  <a:lnTo>
                    <a:pt x="514489" y="2209800"/>
                  </a:lnTo>
                  <a:lnTo>
                    <a:pt x="616242" y="2209800"/>
                  </a:lnTo>
                  <a:lnTo>
                    <a:pt x="662851" y="2184400"/>
                  </a:lnTo>
                  <a:lnTo>
                    <a:pt x="703783" y="2159000"/>
                  </a:lnTo>
                  <a:lnTo>
                    <a:pt x="737654" y="2133600"/>
                  </a:lnTo>
                  <a:lnTo>
                    <a:pt x="744004" y="2120900"/>
                  </a:lnTo>
                  <a:lnTo>
                    <a:pt x="763054" y="2082800"/>
                  </a:lnTo>
                  <a:lnTo>
                    <a:pt x="778560" y="2044700"/>
                  </a:lnTo>
                  <a:lnTo>
                    <a:pt x="782942" y="2044700"/>
                  </a:lnTo>
                  <a:lnTo>
                    <a:pt x="833704" y="2032000"/>
                  </a:lnTo>
                  <a:lnTo>
                    <a:pt x="875207" y="2006600"/>
                  </a:lnTo>
                  <a:lnTo>
                    <a:pt x="903211" y="1955800"/>
                  </a:lnTo>
                  <a:lnTo>
                    <a:pt x="913498" y="1905000"/>
                  </a:lnTo>
                  <a:lnTo>
                    <a:pt x="907249" y="1866900"/>
                  </a:lnTo>
                  <a:lnTo>
                    <a:pt x="889825" y="1828800"/>
                  </a:lnTo>
                  <a:lnTo>
                    <a:pt x="863180" y="1803400"/>
                  </a:lnTo>
                  <a:lnTo>
                    <a:pt x="829271" y="1790700"/>
                  </a:lnTo>
                  <a:lnTo>
                    <a:pt x="830427" y="1778000"/>
                  </a:lnTo>
                  <a:lnTo>
                    <a:pt x="833920" y="1739900"/>
                  </a:lnTo>
                  <a:lnTo>
                    <a:pt x="840765" y="1689100"/>
                  </a:lnTo>
                  <a:lnTo>
                    <a:pt x="849795" y="1638300"/>
                  </a:lnTo>
                  <a:lnTo>
                    <a:pt x="860996" y="1587500"/>
                  </a:lnTo>
                  <a:lnTo>
                    <a:pt x="874331" y="1549400"/>
                  </a:lnTo>
                  <a:lnTo>
                    <a:pt x="889800" y="1498600"/>
                  </a:lnTo>
                  <a:lnTo>
                    <a:pt x="907351" y="1447800"/>
                  </a:lnTo>
                  <a:lnTo>
                    <a:pt x="926985" y="1409700"/>
                  </a:lnTo>
                  <a:lnTo>
                    <a:pt x="948677" y="1358900"/>
                  </a:lnTo>
                  <a:lnTo>
                    <a:pt x="972413" y="1320800"/>
                  </a:lnTo>
                  <a:lnTo>
                    <a:pt x="998143" y="1282700"/>
                  </a:lnTo>
                  <a:lnTo>
                    <a:pt x="1025880" y="1231900"/>
                  </a:lnTo>
                  <a:lnTo>
                    <a:pt x="1053325" y="1193800"/>
                  </a:lnTo>
                  <a:lnTo>
                    <a:pt x="1076756" y="1143000"/>
                  </a:lnTo>
                  <a:lnTo>
                    <a:pt x="1096098" y="1104900"/>
                  </a:lnTo>
                  <a:lnTo>
                    <a:pt x="1111262" y="1054100"/>
                  </a:lnTo>
                  <a:lnTo>
                    <a:pt x="1122184" y="1003300"/>
                  </a:lnTo>
                  <a:lnTo>
                    <a:pt x="1128776" y="952500"/>
                  </a:lnTo>
                  <a:lnTo>
                    <a:pt x="1130973" y="901700"/>
                  </a:lnTo>
                  <a:lnTo>
                    <a:pt x="1128687" y="850900"/>
                  </a:lnTo>
                  <a:lnTo>
                    <a:pt x="1173835" y="838200"/>
                  </a:lnTo>
                  <a:lnTo>
                    <a:pt x="1216964" y="825500"/>
                  </a:lnTo>
                  <a:lnTo>
                    <a:pt x="1257820" y="812800"/>
                  </a:lnTo>
                  <a:lnTo>
                    <a:pt x="1296111" y="787400"/>
                  </a:lnTo>
                  <a:lnTo>
                    <a:pt x="1331556" y="749300"/>
                  </a:lnTo>
                  <a:lnTo>
                    <a:pt x="1363878" y="723900"/>
                  </a:lnTo>
                  <a:lnTo>
                    <a:pt x="1392796" y="685800"/>
                  </a:lnTo>
                  <a:lnTo>
                    <a:pt x="1418031" y="647700"/>
                  </a:lnTo>
                  <a:lnTo>
                    <a:pt x="1439316" y="609600"/>
                  </a:lnTo>
                  <a:lnTo>
                    <a:pt x="1456347" y="571500"/>
                  </a:lnTo>
                  <a:lnTo>
                    <a:pt x="1468856" y="520700"/>
                  </a:lnTo>
                  <a:lnTo>
                    <a:pt x="1476565" y="482600"/>
                  </a:lnTo>
                  <a:lnTo>
                    <a:pt x="1479207" y="431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6" name="Google Shape;466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2595" y="2245314"/>
              <a:ext cx="3181349" cy="318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414527" y="0"/>
              <a:ext cx="1847849" cy="1924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27"/>
          <p:cNvSpPr txBox="1"/>
          <p:nvPr/>
        </p:nvSpPr>
        <p:spPr>
          <a:xfrm>
            <a:off x="4394375" y="1799870"/>
            <a:ext cx="5517600" cy="23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065" marR="5080" rtl="0" algn="ctr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sec-api provides rich and substantial datasets that give opportunities to investigate potential illegal insider trading and create trading strategies 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3925886" y="6373154"/>
            <a:ext cx="57372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635" lvl="0" marL="12065" marR="5080" rtl="0" algn="ctr">
              <a:lnSpc>
                <a:spcPct val="10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Strategy did not show significant edge over benchmark, but achieved almost 0 Beta value which bring market neutrality and opportunities to hedge against systematic risk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27"/>
          <p:cNvSpPr txBox="1"/>
          <p:nvPr/>
        </p:nvSpPr>
        <p:spPr>
          <a:xfrm>
            <a:off x="11085386" y="1799875"/>
            <a:ext cx="49995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Maximum drawdown of 5% of the initial investment through the year shows desirable level of risk management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27"/>
          <p:cNvSpPr txBox="1"/>
          <p:nvPr/>
        </p:nvSpPr>
        <p:spPr>
          <a:xfrm>
            <a:off x="10459137" y="6648469"/>
            <a:ext cx="48018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65405" lvl="0" marL="12700" marR="5080" rtl="0" algn="just">
              <a:lnSpc>
                <a:spcPct val="108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Future works could include advanced machine learning algorithms used to detect unusually good trades.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579" y="0"/>
            <a:ext cx="13774605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8"/>
          <p:cNvSpPr txBox="1"/>
          <p:nvPr>
            <p:ph type="title"/>
          </p:nvPr>
        </p:nvSpPr>
        <p:spPr>
          <a:xfrm>
            <a:off x="5656286" y="3373280"/>
            <a:ext cx="6975475" cy="279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62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Thank you!</a:t>
            </a:r>
            <a:endParaRPr sz="9000"/>
          </a:p>
          <a:p>
            <a:pPr indent="0" lvl="0" marL="0" rtl="0" algn="ctr">
              <a:lnSpc>
                <a:spcPct val="100000"/>
              </a:lnSpc>
              <a:spcBef>
                <a:spcPts val="1905"/>
              </a:spcBef>
              <a:spcAft>
                <a:spcPts val="0"/>
              </a:spcAft>
              <a:buNone/>
            </a:pPr>
            <a:r>
              <a:rPr lang="en-US" sz="3500">
                <a:latin typeface="Trebuchet MS"/>
                <a:ea typeface="Trebuchet MS"/>
                <a:cs typeface="Trebuchet MS"/>
                <a:sym typeface="Trebuchet MS"/>
              </a:rPr>
              <a:t>Do you have any questions for us?"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78" name="Google Shape;478;p28"/>
          <p:cNvGrpSpPr/>
          <p:nvPr/>
        </p:nvGrpSpPr>
        <p:grpSpPr>
          <a:xfrm>
            <a:off x="37652" y="0"/>
            <a:ext cx="18250347" cy="10258366"/>
            <a:chOff x="37652" y="0"/>
            <a:chExt cx="18250347" cy="10258366"/>
          </a:xfrm>
        </p:grpSpPr>
        <p:pic>
          <p:nvPicPr>
            <p:cNvPr id="479" name="Google Shape;47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52" y="5944099"/>
              <a:ext cx="3837316" cy="430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40279" y="0"/>
              <a:ext cx="6647720" cy="4238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3085" y="325056"/>
              <a:ext cx="2476499" cy="280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790873" y="7048442"/>
              <a:ext cx="4476749" cy="320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01817" y="6226712"/>
              <a:ext cx="2724149" cy="2428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7499057" y="0"/>
            <a:ext cx="10788942" cy="10286999"/>
            <a:chOff x="7499057" y="0"/>
            <a:chExt cx="10788942" cy="10286999"/>
          </a:xfrm>
        </p:grpSpPr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99057" y="1646978"/>
              <a:ext cx="10788941" cy="8640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33038" y="0"/>
              <a:ext cx="6554961" cy="611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3"/>
          <p:cNvSpPr txBox="1"/>
          <p:nvPr/>
        </p:nvSpPr>
        <p:spPr>
          <a:xfrm>
            <a:off x="7888795" y="6701129"/>
            <a:ext cx="1071880" cy="748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Helvetica Neue"/>
                <a:ea typeface="Helvetica Neue"/>
                <a:cs typeface="Helvetica Neue"/>
                <a:sym typeface="Helvetica Neue"/>
              </a:rPr>
              <a:t>insiders</a:t>
            </a:r>
            <a:endParaRPr sz="24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lang="en-US" sz="2450">
                <a:latin typeface="Helvetica Neue"/>
                <a:ea typeface="Helvetica Neue"/>
                <a:cs typeface="Helvetica Neue"/>
                <a:sym typeface="Helvetica Neue"/>
              </a:rPr>
              <a:t>that are</a:t>
            </a:r>
            <a:endParaRPr sz="24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2" name="Google Shape;82;p3"/>
          <p:cNvGrpSpPr/>
          <p:nvPr/>
        </p:nvGrpSpPr>
        <p:grpSpPr>
          <a:xfrm>
            <a:off x="7651457" y="-10"/>
            <a:ext cx="10636541" cy="10035209"/>
            <a:chOff x="7651457" y="251790"/>
            <a:chExt cx="10636541" cy="10035209"/>
          </a:xfrm>
        </p:grpSpPr>
        <p:pic>
          <p:nvPicPr>
            <p:cNvPr id="83" name="Google Shape;8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1457" y="1799378"/>
              <a:ext cx="10636541" cy="8487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21741" y="4810687"/>
              <a:ext cx="5057774" cy="505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66295" y="251790"/>
              <a:ext cx="3286547" cy="279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3"/>
          <p:cNvSpPr txBox="1"/>
          <p:nvPr>
            <p:ph type="title"/>
          </p:nvPr>
        </p:nvSpPr>
        <p:spPr>
          <a:xfrm>
            <a:off x="1016000" y="968375"/>
            <a:ext cx="838771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Insider Trading</a:t>
            </a:r>
            <a:endParaRPr sz="9000"/>
          </a:p>
        </p:txBody>
      </p:sp>
      <p:sp>
        <p:nvSpPr>
          <p:cNvPr id="87" name="Google Shape;87;p3"/>
          <p:cNvSpPr txBox="1"/>
          <p:nvPr/>
        </p:nvSpPr>
        <p:spPr>
          <a:xfrm>
            <a:off x="454375" y="2619075"/>
            <a:ext cx="8015100" cy="6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01600" marR="5080" rtl="0" algn="l">
              <a:lnSpc>
                <a:spcPct val="10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Insider trading involves buying or selling securities using non-public, privileged information obtained through a position within the company or a privileged relationship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2416175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Difference between Legal and illegal Insider Trading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1319530" rtl="0" algn="just">
              <a:lnSpc>
                <a:spcPct val="1071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50">
                <a:latin typeface="Arial"/>
                <a:ea typeface="Arial"/>
                <a:cs typeface="Arial"/>
                <a:sym typeface="Arial"/>
              </a:rPr>
              <a:t>Legal Insider</a:t>
            </a:r>
            <a:r>
              <a:rPr b="1" lang="en-US" sz="2450"/>
              <a:t> </a:t>
            </a:r>
            <a:r>
              <a:rPr b="1" lang="en-US" sz="2450">
                <a:latin typeface="Arial"/>
                <a:ea typeface="Arial"/>
                <a:cs typeface="Arial"/>
                <a:sym typeface="Arial"/>
              </a:rPr>
              <a:t>Trading</a:t>
            </a:r>
            <a:r>
              <a:rPr lang="en-US" sz="2450">
                <a:latin typeface="Helvetica Neue"/>
                <a:ea typeface="Helvetica Neue"/>
                <a:cs typeface="Helvetica Neue"/>
                <a:sym typeface="Helvetica Neue"/>
              </a:rPr>
              <a:t>: Transactions by company insiders (executives, board members, major shareholders) publicly disclosed as per regulations.</a:t>
            </a:r>
            <a:endParaRPr sz="24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55880" rtl="0" algn="l">
              <a:lnSpc>
                <a:spcPct val="10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1" lang="en-US" sz="2450">
                <a:latin typeface="Arial"/>
                <a:ea typeface="Arial"/>
                <a:cs typeface="Arial"/>
                <a:sym typeface="Arial"/>
              </a:rPr>
              <a:t>llegal Insider Trading: </a:t>
            </a:r>
            <a:r>
              <a:rPr lang="en-US" sz="2450">
                <a:latin typeface="Helvetica Neue"/>
                <a:ea typeface="Helvetica Neue"/>
                <a:cs typeface="Helvetica Neue"/>
                <a:sym typeface="Helvetica Neue"/>
              </a:rPr>
              <a:t>Buying or selling securities based on non-public, material information, including tipping others who trade on it.</a:t>
            </a:r>
            <a:endParaRPr sz="24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8800" y="6840959"/>
            <a:ext cx="838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8800" y="6701134"/>
            <a:ext cx="838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8800" y="7233016"/>
            <a:ext cx="580675" cy="11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27000" y="7623697"/>
            <a:ext cx="5334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27275" y="6667797"/>
            <a:ext cx="5334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" y="0"/>
            <a:ext cx="3467099" cy="30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6878439" y="5516555"/>
            <a:ext cx="4335780" cy="317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17880" marR="810260" rtl="0" algn="ctr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Transaction Reporting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635" lvl="0" marL="12700" marR="5080" rtl="0" algn="ctr">
              <a:lnSpc>
                <a:spcPct val="108200"/>
              </a:lnSpc>
              <a:spcBef>
                <a:spcPts val="198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Reporting each specific transaction, submitted within two business days of the transaction.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12519256" y="5558464"/>
            <a:ext cx="4722495" cy="168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Periodic Reports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12065" marR="5080" rtl="0" algn="ctr">
              <a:lnSpc>
                <a:spcPct val="108200"/>
              </a:lnSpc>
              <a:spcBef>
                <a:spcPts val="197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Certain transaction may require additional periodic reports.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5520" y="7067510"/>
            <a:ext cx="8327753" cy="321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2261" y="3838965"/>
            <a:ext cx="1247774" cy="14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3473" y="3838965"/>
            <a:ext cx="1304924" cy="13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1417" y="3959268"/>
            <a:ext cx="1200149" cy="12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68017" y="72656"/>
            <a:ext cx="3667124" cy="36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>
            <p:ph type="title"/>
          </p:nvPr>
        </p:nvSpPr>
        <p:spPr>
          <a:xfrm>
            <a:off x="4131727" y="1847618"/>
            <a:ext cx="1002474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Reporting Process</a:t>
            </a:r>
            <a:endParaRPr sz="9000"/>
          </a:p>
        </p:txBody>
      </p:sp>
      <p:sp>
        <p:nvSpPr>
          <p:cNvPr id="106" name="Google Shape;106;p4"/>
          <p:cNvSpPr txBox="1"/>
          <p:nvPr/>
        </p:nvSpPr>
        <p:spPr>
          <a:xfrm>
            <a:off x="982669" y="6787107"/>
            <a:ext cx="4526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0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When a person is an insider, they must declare their initial holdings.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1249220" y="5558464"/>
            <a:ext cx="399351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Initial Declaration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69911" y="9775190"/>
            <a:ext cx="85725" cy="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8884620" y="9606946"/>
            <a:ext cx="885952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SEC: The Securities and Exchange Commission - </a:t>
            </a:r>
            <a:r>
              <a:rPr lang="en-US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SEC Official Website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0" y="1041178"/>
            <a:ext cx="9464675" cy="3746500"/>
          </a:xfrm>
          <a:custGeom>
            <a:rect b="b" l="l" r="r" t="t"/>
            <a:pathLst>
              <a:path extrusionOk="0" h="3746500" w="9464675">
                <a:moveTo>
                  <a:pt x="3127244" y="12700"/>
                </a:moveTo>
                <a:lnTo>
                  <a:pt x="2376158" y="12700"/>
                </a:lnTo>
                <a:lnTo>
                  <a:pt x="2425926" y="0"/>
                </a:lnTo>
                <a:lnTo>
                  <a:pt x="3076886" y="0"/>
                </a:lnTo>
                <a:lnTo>
                  <a:pt x="3127244" y="12700"/>
                </a:lnTo>
                <a:close/>
              </a:path>
              <a:path extrusionOk="0" h="3746500" w="9464675">
                <a:moveTo>
                  <a:pt x="5207533" y="12700"/>
                </a:moveTo>
                <a:lnTo>
                  <a:pt x="3989379" y="12700"/>
                </a:lnTo>
                <a:lnTo>
                  <a:pt x="4192877" y="0"/>
                </a:lnTo>
                <a:lnTo>
                  <a:pt x="5157067" y="0"/>
                </a:lnTo>
                <a:lnTo>
                  <a:pt x="5207533" y="12700"/>
                </a:lnTo>
                <a:close/>
              </a:path>
              <a:path extrusionOk="0" h="3746500" w="9464675">
                <a:moveTo>
                  <a:pt x="5459580" y="25400"/>
                </a:moveTo>
                <a:lnTo>
                  <a:pt x="2177561" y="25400"/>
                </a:lnTo>
                <a:lnTo>
                  <a:pt x="2227138" y="12700"/>
                </a:lnTo>
                <a:lnTo>
                  <a:pt x="5409203" y="12700"/>
                </a:lnTo>
                <a:lnTo>
                  <a:pt x="5459580" y="25400"/>
                </a:lnTo>
                <a:close/>
              </a:path>
              <a:path extrusionOk="0" h="3746500" w="9464675">
                <a:moveTo>
                  <a:pt x="5660971" y="38100"/>
                </a:moveTo>
                <a:lnTo>
                  <a:pt x="2029129" y="38100"/>
                </a:lnTo>
                <a:lnTo>
                  <a:pt x="2078556" y="25400"/>
                </a:lnTo>
                <a:lnTo>
                  <a:pt x="5610637" y="25400"/>
                </a:lnTo>
                <a:lnTo>
                  <a:pt x="5660971" y="38100"/>
                </a:lnTo>
                <a:close/>
              </a:path>
              <a:path extrusionOk="0" h="3746500" w="9464675">
                <a:moveTo>
                  <a:pt x="6113856" y="76200"/>
                </a:moveTo>
                <a:lnTo>
                  <a:pt x="1733662" y="76200"/>
                </a:lnTo>
                <a:lnTo>
                  <a:pt x="1782773" y="63500"/>
                </a:lnTo>
                <a:lnTo>
                  <a:pt x="1831938" y="63500"/>
                </a:lnTo>
                <a:lnTo>
                  <a:pt x="1930429" y="38100"/>
                </a:lnTo>
                <a:lnTo>
                  <a:pt x="5761619" y="38100"/>
                </a:lnTo>
                <a:lnTo>
                  <a:pt x="5811937" y="50800"/>
                </a:lnTo>
                <a:lnTo>
                  <a:pt x="5862253" y="50800"/>
                </a:lnTo>
                <a:lnTo>
                  <a:pt x="6063527" y="63500"/>
                </a:lnTo>
                <a:lnTo>
                  <a:pt x="6113856" y="76200"/>
                </a:lnTo>
                <a:close/>
              </a:path>
              <a:path extrusionOk="0" h="3746500" w="9464675">
                <a:moveTo>
                  <a:pt x="7878176" y="76200"/>
                </a:moveTo>
                <a:lnTo>
                  <a:pt x="7332270" y="76200"/>
                </a:lnTo>
                <a:lnTo>
                  <a:pt x="7382343" y="63500"/>
                </a:lnTo>
                <a:lnTo>
                  <a:pt x="7829310" y="63500"/>
                </a:lnTo>
                <a:lnTo>
                  <a:pt x="7878176" y="76200"/>
                </a:lnTo>
                <a:close/>
              </a:path>
              <a:path extrusionOk="0" h="3746500" w="9464675">
                <a:moveTo>
                  <a:pt x="7257095" y="3683000"/>
                </a:moveTo>
                <a:lnTo>
                  <a:pt x="5771097" y="3683000"/>
                </a:lnTo>
                <a:lnTo>
                  <a:pt x="5622300" y="3644900"/>
                </a:lnTo>
                <a:lnTo>
                  <a:pt x="5572718" y="3644900"/>
                </a:lnTo>
                <a:lnTo>
                  <a:pt x="5423987" y="3619500"/>
                </a:lnTo>
                <a:lnTo>
                  <a:pt x="5275219" y="3581400"/>
                </a:lnTo>
                <a:lnTo>
                  <a:pt x="5225608" y="3581400"/>
                </a:lnTo>
                <a:lnTo>
                  <a:pt x="5126337" y="3556000"/>
                </a:lnTo>
                <a:lnTo>
                  <a:pt x="5076672" y="3556000"/>
                </a:lnTo>
                <a:lnTo>
                  <a:pt x="4977267" y="3530600"/>
                </a:lnTo>
                <a:lnTo>
                  <a:pt x="4927521" y="3530600"/>
                </a:lnTo>
                <a:lnTo>
                  <a:pt x="4827931" y="3505200"/>
                </a:lnTo>
                <a:lnTo>
                  <a:pt x="4778081" y="3505200"/>
                </a:lnTo>
                <a:lnTo>
                  <a:pt x="4728190" y="3492500"/>
                </a:lnTo>
                <a:lnTo>
                  <a:pt x="4678256" y="3492500"/>
                </a:lnTo>
                <a:lnTo>
                  <a:pt x="4628275" y="3479800"/>
                </a:lnTo>
                <a:lnTo>
                  <a:pt x="4578246" y="3479800"/>
                </a:lnTo>
                <a:lnTo>
                  <a:pt x="4528165" y="3467100"/>
                </a:lnTo>
                <a:lnTo>
                  <a:pt x="4478029" y="3467100"/>
                </a:lnTo>
                <a:lnTo>
                  <a:pt x="4427835" y="3454400"/>
                </a:lnTo>
                <a:lnTo>
                  <a:pt x="4327156" y="3454400"/>
                </a:lnTo>
                <a:lnTo>
                  <a:pt x="4276658" y="3441700"/>
                </a:lnTo>
                <a:lnTo>
                  <a:pt x="4074028" y="3441700"/>
                </a:lnTo>
                <a:lnTo>
                  <a:pt x="4023228" y="3429000"/>
                </a:lnTo>
                <a:lnTo>
                  <a:pt x="1884687" y="3429000"/>
                </a:lnTo>
                <a:lnTo>
                  <a:pt x="1834576" y="3416300"/>
                </a:lnTo>
                <a:lnTo>
                  <a:pt x="1784560" y="3416300"/>
                </a:lnTo>
                <a:lnTo>
                  <a:pt x="1734645" y="3403600"/>
                </a:lnTo>
                <a:lnTo>
                  <a:pt x="1684835" y="3403600"/>
                </a:lnTo>
                <a:lnTo>
                  <a:pt x="1635135" y="3390900"/>
                </a:lnTo>
                <a:lnTo>
                  <a:pt x="1585550" y="3390900"/>
                </a:lnTo>
                <a:lnTo>
                  <a:pt x="1339521" y="3327400"/>
                </a:lnTo>
                <a:lnTo>
                  <a:pt x="1246068" y="3302000"/>
                </a:lnTo>
                <a:lnTo>
                  <a:pt x="1199237" y="3276600"/>
                </a:lnTo>
                <a:lnTo>
                  <a:pt x="828164" y="3175000"/>
                </a:lnTo>
                <a:lnTo>
                  <a:pt x="782920" y="3149600"/>
                </a:lnTo>
                <a:lnTo>
                  <a:pt x="693700" y="3124200"/>
                </a:lnTo>
                <a:lnTo>
                  <a:pt x="649816" y="3098800"/>
                </a:lnTo>
                <a:lnTo>
                  <a:pt x="606478" y="3086100"/>
                </a:lnTo>
                <a:lnTo>
                  <a:pt x="563733" y="3060700"/>
                </a:lnTo>
                <a:lnTo>
                  <a:pt x="521625" y="3048000"/>
                </a:lnTo>
                <a:lnTo>
                  <a:pt x="480203" y="3022600"/>
                </a:lnTo>
                <a:lnTo>
                  <a:pt x="439510" y="2997200"/>
                </a:lnTo>
                <a:lnTo>
                  <a:pt x="399595" y="2971800"/>
                </a:lnTo>
                <a:lnTo>
                  <a:pt x="360503" y="2946400"/>
                </a:lnTo>
                <a:lnTo>
                  <a:pt x="322279" y="2921000"/>
                </a:lnTo>
                <a:lnTo>
                  <a:pt x="284972" y="2882900"/>
                </a:lnTo>
                <a:lnTo>
                  <a:pt x="248625" y="2857500"/>
                </a:lnTo>
                <a:lnTo>
                  <a:pt x="213287" y="2819400"/>
                </a:lnTo>
                <a:lnTo>
                  <a:pt x="179003" y="2781300"/>
                </a:lnTo>
                <a:lnTo>
                  <a:pt x="145818" y="2743200"/>
                </a:lnTo>
                <a:lnTo>
                  <a:pt x="113781" y="2705100"/>
                </a:lnTo>
                <a:lnTo>
                  <a:pt x="82935" y="2667000"/>
                </a:lnTo>
                <a:lnTo>
                  <a:pt x="59669" y="2628900"/>
                </a:lnTo>
                <a:lnTo>
                  <a:pt x="36997" y="2590800"/>
                </a:lnTo>
                <a:lnTo>
                  <a:pt x="15069" y="2552700"/>
                </a:lnTo>
                <a:lnTo>
                  <a:pt x="0" y="2514600"/>
                </a:lnTo>
                <a:lnTo>
                  <a:pt x="0" y="1346200"/>
                </a:lnTo>
                <a:lnTo>
                  <a:pt x="1557" y="1346200"/>
                </a:lnTo>
                <a:lnTo>
                  <a:pt x="19972" y="1282700"/>
                </a:lnTo>
                <a:lnTo>
                  <a:pt x="39220" y="1231900"/>
                </a:lnTo>
                <a:lnTo>
                  <a:pt x="59242" y="1181100"/>
                </a:lnTo>
                <a:lnTo>
                  <a:pt x="79981" y="1130300"/>
                </a:lnTo>
                <a:lnTo>
                  <a:pt x="101379" y="1066800"/>
                </a:lnTo>
                <a:lnTo>
                  <a:pt x="123379" y="1016000"/>
                </a:lnTo>
                <a:lnTo>
                  <a:pt x="145921" y="952500"/>
                </a:lnTo>
                <a:lnTo>
                  <a:pt x="179311" y="901700"/>
                </a:lnTo>
                <a:lnTo>
                  <a:pt x="211922" y="850900"/>
                </a:lnTo>
                <a:lnTo>
                  <a:pt x="243986" y="800100"/>
                </a:lnTo>
                <a:lnTo>
                  <a:pt x="275733" y="762000"/>
                </a:lnTo>
                <a:lnTo>
                  <a:pt x="307394" y="711200"/>
                </a:lnTo>
                <a:lnTo>
                  <a:pt x="339200" y="673100"/>
                </a:lnTo>
                <a:lnTo>
                  <a:pt x="371380" y="647700"/>
                </a:lnTo>
                <a:lnTo>
                  <a:pt x="404167" y="609600"/>
                </a:lnTo>
                <a:lnTo>
                  <a:pt x="437790" y="584200"/>
                </a:lnTo>
                <a:lnTo>
                  <a:pt x="472481" y="558800"/>
                </a:lnTo>
                <a:lnTo>
                  <a:pt x="508469" y="533400"/>
                </a:lnTo>
                <a:lnTo>
                  <a:pt x="545986" y="508000"/>
                </a:lnTo>
                <a:lnTo>
                  <a:pt x="585262" y="482600"/>
                </a:lnTo>
                <a:lnTo>
                  <a:pt x="626527" y="457200"/>
                </a:lnTo>
                <a:lnTo>
                  <a:pt x="670014" y="431800"/>
                </a:lnTo>
                <a:lnTo>
                  <a:pt x="715951" y="406400"/>
                </a:lnTo>
                <a:lnTo>
                  <a:pt x="859641" y="330200"/>
                </a:lnTo>
                <a:lnTo>
                  <a:pt x="907671" y="317500"/>
                </a:lnTo>
                <a:lnTo>
                  <a:pt x="955765" y="292100"/>
                </a:lnTo>
                <a:lnTo>
                  <a:pt x="1003925" y="279400"/>
                </a:lnTo>
                <a:lnTo>
                  <a:pt x="1052148" y="254000"/>
                </a:lnTo>
                <a:lnTo>
                  <a:pt x="1100435" y="241300"/>
                </a:lnTo>
                <a:lnTo>
                  <a:pt x="1148785" y="215900"/>
                </a:lnTo>
                <a:lnTo>
                  <a:pt x="1684606" y="76200"/>
                </a:lnTo>
                <a:lnTo>
                  <a:pt x="6264893" y="76200"/>
                </a:lnTo>
                <a:lnTo>
                  <a:pt x="6315261" y="88900"/>
                </a:lnTo>
                <a:lnTo>
                  <a:pt x="6416039" y="88900"/>
                </a:lnTo>
                <a:lnTo>
                  <a:pt x="6466453" y="101600"/>
                </a:lnTo>
                <a:lnTo>
                  <a:pt x="8073409" y="101600"/>
                </a:lnTo>
                <a:lnTo>
                  <a:pt x="8360683" y="177800"/>
                </a:lnTo>
                <a:lnTo>
                  <a:pt x="8407323" y="203200"/>
                </a:lnTo>
                <a:lnTo>
                  <a:pt x="8453570" y="215900"/>
                </a:lnTo>
                <a:lnTo>
                  <a:pt x="8544824" y="266700"/>
                </a:lnTo>
                <a:lnTo>
                  <a:pt x="8589802" y="279400"/>
                </a:lnTo>
                <a:lnTo>
                  <a:pt x="8721961" y="355600"/>
                </a:lnTo>
                <a:lnTo>
                  <a:pt x="8807608" y="406400"/>
                </a:lnTo>
                <a:lnTo>
                  <a:pt x="8849649" y="444500"/>
                </a:lnTo>
                <a:lnTo>
                  <a:pt x="8932092" y="495300"/>
                </a:lnTo>
                <a:lnTo>
                  <a:pt x="8972465" y="533400"/>
                </a:lnTo>
                <a:lnTo>
                  <a:pt x="9009391" y="558800"/>
                </a:lnTo>
                <a:lnTo>
                  <a:pt x="9044800" y="596900"/>
                </a:lnTo>
                <a:lnTo>
                  <a:pt x="9078703" y="635000"/>
                </a:lnTo>
                <a:lnTo>
                  <a:pt x="9111108" y="660400"/>
                </a:lnTo>
                <a:lnTo>
                  <a:pt x="9142024" y="698500"/>
                </a:lnTo>
                <a:lnTo>
                  <a:pt x="9171461" y="736600"/>
                </a:lnTo>
                <a:lnTo>
                  <a:pt x="9199429" y="774700"/>
                </a:lnTo>
                <a:lnTo>
                  <a:pt x="9225936" y="812800"/>
                </a:lnTo>
                <a:lnTo>
                  <a:pt x="9250993" y="850900"/>
                </a:lnTo>
                <a:lnTo>
                  <a:pt x="9274607" y="889000"/>
                </a:lnTo>
                <a:lnTo>
                  <a:pt x="9296790" y="927100"/>
                </a:lnTo>
                <a:lnTo>
                  <a:pt x="9317549" y="965200"/>
                </a:lnTo>
                <a:lnTo>
                  <a:pt x="9336894" y="1003300"/>
                </a:lnTo>
                <a:lnTo>
                  <a:pt x="9354835" y="1054100"/>
                </a:lnTo>
                <a:lnTo>
                  <a:pt x="9371381" y="1092200"/>
                </a:lnTo>
                <a:lnTo>
                  <a:pt x="9386542" y="1130300"/>
                </a:lnTo>
                <a:lnTo>
                  <a:pt x="9400326" y="1181100"/>
                </a:lnTo>
                <a:lnTo>
                  <a:pt x="9412743" y="1231900"/>
                </a:lnTo>
                <a:lnTo>
                  <a:pt x="9423802" y="1270000"/>
                </a:lnTo>
                <a:lnTo>
                  <a:pt x="9433513" y="1320800"/>
                </a:lnTo>
                <a:lnTo>
                  <a:pt x="9441884" y="1371600"/>
                </a:lnTo>
                <a:lnTo>
                  <a:pt x="9448927" y="1422400"/>
                </a:lnTo>
                <a:lnTo>
                  <a:pt x="9454648" y="1473200"/>
                </a:lnTo>
                <a:lnTo>
                  <a:pt x="9459059" y="1511300"/>
                </a:lnTo>
                <a:lnTo>
                  <a:pt x="9462168" y="1574800"/>
                </a:lnTo>
                <a:lnTo>
                  <a:pt x="9463984" y="1625600"/>
                </a:lnTo>
                <a:lnTo>
                  <a:pt x="9464518" y="1676400"/>
                </a:lnTo>
                <a:lnTo>
                  <a:pt x="9463777" y="1727200"/>
                </a:lnTo>
                <a:lnTo>
                  <a:pt x="9461773" y="1778000"/>
                </a:lnTo>
                <a:lnTo>
                  <a:pt x="9458513" y="1828800"/>
                </a:lnTo>
                <a:lnTo>
                  <a:pt x="9457283" y="1854200"/>
                </a:lnTo>
                <a:lnTo>
                  <a:pt x="9456544" y="1879600"/>
                </a:lnTo>
                <a:lnTo>
                  <a:pt x="9456003" y="1905000"/>
                </a:lnTo>
                <a:lnTo>
                  <a:pt x="9455364" y="1930400"/>
                </a:lnTo>
                <a:lnTo>
                  <a:pt x="9440994" y="1981200"/>
                </a:lnTo>
                <a:lnTo>
                  <a:pt x="9426826" y="2032000"/>
                </a:lnTo>
                <a:lnTo>
                  <a:pt x="9412810" y="2095500"/>
                </a:lnTo>
                <a:lnTo>
                  <a:pt x="9398894" y="2146300"/>
                </a:lnTo>
                <a:lnTo>
                  <a:pt x="9385028" y="2197100"/>
                </a:lnTo>
                <a:lnTo>
                  <a:pt x="9365082" y="2247900"/>
                </a:lnTo>
                <a:lnTo>
                  <a:pt x="9345137" y="2286000"/>
                </a:lnTo>
                <a:lnTo>
                  <a:pt x="9325978" y="2336800"/>
                </a:lnTo>
                <a:lnTo>
                  <a:pt x="9288781" y="2425700"/>
                </a:lnTo>
                <a:lnTo>
                  <a:pt x="9268000" y="2476500"/>
                </a:lnTo>
                <a:lnTo>
                  <a:pt x="9246072" y="2527300"/>
                </a:lnTo>
                <a:lnTo>
                  <a:pt x="9223017" y="2565400"/>
                </a:lnTo>
                <a:lnTo>
                  <a:pt x="9198856" y="2616200"/>
                </a:lnTo>
                <a:lnTo>
                  <a:pt x="9173612" y="2654300"/>
                </a:lnTo>
                <a:lnTo>
                  <a:pt x="9147304" y="2705100"/>
                </a:lnTo>
                <a:lnTo>
                  <a:pt x="9119953" y="2743200"/>
                </a:lnTo>
                <a:lnTo>
                  <a:pt x="9091581" y="2781300"/>
                </a:lnTo>
                <a:lnTo>
                  <a:pt x="9062209" y="2819400"/>
                </a:lnTo>
                <a:lnTo>
                  <a:pt x="9031857" y="2857500"/>
                </a:lnTo>
                <a:lnTo>
                  <a:pt x="9000546" y="2895600"/>
                </a:lnTo>
                <a:lnTo>
                  <a:pt x="8968298" y="2933700"/>
                </a:lnTo>
                <a:lnTo>
                  <a:pt x="8935133" y="2959100"/>
                </a:lnTo>
                <a:lnTo>
                  <a:pt x="8901072" y="2997200"/>
                </a:lnTo>
                <a:lnTo>
                  <a:pt x="8866136" y="3035300"/>
                </a:lnTo>
                <a:lnTo>
                  <a:pt x="8830347" y="3060700"/>
                </a:lnTo>
                <a:lnTo>
                  <a:pt x="8793725" y="3098800"/>
                </a:lnTo>
                <a:lnTo>
                  <a:pt x="8756291" y="3124200"/>
                </a:lnTo>
                <a:lnTo>
                  <a:pt x="8718066" y="3149600"/>
                </a:lnTo>
                <a:lnTo>
                  <a:pt x="8679071" y="3175000"/>
                </a:lnTo>
                <a:lnTo>
                  <a:pt x="8639327" y="3200400"/>
                </a:lnTo>
                <a:lnTo>
                  <a:pt x="8598855" y="3225800"/>
                </a:lnTo>
                <a:lnTo>
                  <a:pt x="8557676" y="3251200"/>
                </a:lnTo>
                <a:lnTo>
                  <a:pt x="8515811" y="3276600"/>
                </a:lnTo>
                <a:lnTo>
                  <a:pt x="8334549" y="3378200"/>
                </a:lnTo>
                <a:lnTo>
                  <a:pt x="8288359" y="3390900"/>
                </a:lnTo>
                <a:lnTo>
                  <a:pt x="8241819" y="3416300"/>
                </a:lnTo>
                <a:lnTo>
                  <a:pt x="8094353" y="3454400"/>
                </a:lnTo>
                <a:lnTo>
                  <a:pt x="8045180" y="3479800"/>
                </a:lnTo>
                <a:lnTo>
                  <a:pt x="7848400" y="3530600"/>
                </a:lnTo>
                <a:lnTo>
                  <a:pt x="7799181" y="3556000"/>
                </a:lnTo>
                <a:lnTo>
                  <a:pt x="7503658" y="3632200"/>
                </a:lnTo>
                <a:lnTo>
                  <a:pt x="7454368" y="3632200"/>
                </a:lnTo>
                <a:lnTo>
                  <a:pt x="7257095" y="3683000"/>
                </a:lnTo>
                <a:close/>
              </a:path>
              <a:path extrusionOk="0" h="3746500" w="9464675">
                <a:moveTo>
                  <a:pt x="8073409" y="101600"/>
                </a:moveTo>
                <a:lnTo>
                  <a:pt x="6824354" y="101600"/>
                </a:lnTo>
                <a:lnTo>
                  <a:pt x="6876360" y="88900"/>
                </a:lnTo>
                <a:lnTo>
                  <a:pt x="7082257" y="88900"/>
                </a:lnTo>
                <a:lnTo>
                  <a:pt x="7132142" y="76200"/>
                </a:lnTo>
                <a:lnTo>
                  <a:pt x="7975175" y="76200"/>
                </a:lnTo>
                <a:lnTo>
                  <a:pt x="8073409" y="101600"/>
                </a:lnTo>
                <a:close/>
              </a:path>
              <a:path extrusionOk="0" h="3746500" w="9464675">
                <a:moveTo>
                  <a:pt x="3308471" y="3441700"/>
                </a:moveTo>
                <a:lnTo>
                  <a:pt x="1985177" y="3441700"/>
                </a:lnTo>
                <a:lnTo>
                  <a:pt x="1934889" y="3429000"/>
                </a:lnTo>
                <a:lnTo>
                  <a:pt x="3359636" y="3429000"/>
                </a:lnTo>
                <a:lnTo>
                  <a:pt x="3308471" y="3441700"/>
                </a:lnTo>
                <a:close/>
              </a:path>
              <a:path extrusionOk="0" h="3746500" w="9464675">
                <a:moveTo>
                  <a:pt x="2593556" y="3454400"/>
                </a:moveTo>
                <a:lnTo>
                  <a:pt x="2288434" y="3454400"/>
                </a:lnTo>
                <a:lnTo>
                  <a:pt x="2237733" y="3441700"/>
                </a:lnTo>
                <a:lnTo>
                  <a:pt x="2644518" y="3441700"/>
                </a:lnTo>
                <a:lnTo>
                  <a:pt x="2593556" y="3454400"/>
                </a:lnTo>
                <a:close/>
              </a:path>
              <a:path extrusionOk="0" h="3746500" w="9464675">
                <a:moveTo>
                  <a:pt x="7010241" y="3721100"/>
                </a:moveTo>
                <a:lnTo>
                  <a:pt x="6019495" y="3721100"/>
                </a:lnTo>
                <a:lnTo>
                  <a:pt x="5969802" y="3708400"/>
                </a:lnTo>
                <a:lnTo>
                  <a:pt x="5920093" y="3708400"/>
                </a:lnTo>
                <a:lnTo>
                  <a:pt x="5820724" y="3683000"/>
                </a:lnTo>
                <a:lnTo>
                  <a:pt x="7207748" y="3683000"/>
                </a:lnTo>
                <a:lnTo>
                  <a:pt x="7158390" y="3695700"/>
                </a:lnTo>
                <a:lnTo>
                  <a:pt x="7109019" y="3695700"/>
                </a:lnTo>
                <a:lnTo>
                  <a:pt x="7010241" y="3721100"/>
                </a:lnTo>
                <a:close/>
              </a:path>
              <a:path extrusionOk="0" h="3746500" w="9464675">
                <a:moveTo>
                  <a:pt x="6861981" y="3733800"/>
                </a:moveTo>
                <a:lnTo>
                  <a:pt x="6118833" y="3733800"/>
                </a:lnTo>
                <a:lnTo>
                  <a:pt x="6069172" y="3721100"/>
                </a:lnTo>
                <a:lnTo>
                  <a:pt x="6911414" y="3721100"/>
                </a:lnTo>
                <a:lnTo>
                  <a:pt x="6861981" y="3733800"/>
                </a:lnTo>
                <a:close/>
              </a:path>
              <a:path extrusionOk="0" h="3746500" w="9464675">
                <a:moveTo>
                  <a:pt x="6713603" y="3746500"/>
                </a:moveTo>
                <a:lnTo>
                  <a:pt x="6267724" y="3746500"/>
                </a:lnTo>
                <a:lnTo>
                  <a:pt x="6218109" y="3733800"/>
                </a:lnTo>
                <a:lnTo>
                  <a:pt x="6763076" y="3733800"/>
                </a:lnTo>
                <a:lnTo>
                  <a:pt x="6713603" y="3746500"/>
                </a:lnTo>
                <a:close/>
              </a:path>
            </a:pathLst>
          </a:custGeom>
          <a:solidFill>
            <a:srgbClr val="ABCF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5"/>
          <p:cNvSpPr/>
          <p:nvPr/>
        </p:nvSpPr>
        <p:spPr>
          <a:xfrm>
            <a:off x="0" y="5683147"/>
            <a:ext cx="9638665" cy="3811904"/>
          </a:xfrm>
          <a:custGeom>
            <a:rect b="b" l="l" r="r" t="t"/>
            <a:pathLst>
              <a:path extrusionOk="0" h="3811904" w="9638665">
                <a:moveTo>
                  <a:pt x="2901743" y="0"/>
                </a:moveTo>
                <a:lnTo>
                  <a:pt x="2950992" y="147"/>
                </a:lnTo>
                <a:lnTo>
                  <a:pt x="3000256" y="932"/>
                </a:lnTo>
                <a:lnTo>
                  <a:pt x="3049534" y="2361"/>
                </a:lnTo>
                <a:lnTo>
                  <a:pt x="3098826" y="4445"/>
                </a:lnTo>
                <a:lnTo>
                  <a:pt x="3148133" y="7192"/>
                </a:lnTo>
                <a:lnTo>
                  <a:pt x="3197455" y="10610"/>
                </a:lnTo>
                <a:lnTo>
                  <a:pt x="3246791" y="14709"/>
                </a:lnTo>
                <a:lnTo>
                  <a:pt x="3296142" y="19498"/>
                </a:lnTo>
                <a:lnTo>
                  <a:pt x="3345508" y="24986"/>
                </a:lnTo>
                <a:lnTo>
                  <a:pt x="3394890" y="31180"/>
                </a:lnTo>
                <a:lnTo>
                  <a:pt x="3444287" y="38091"/>
                </a:lnTo>
                <a:lnTo>
                  <a:pt x="3493700" y="45727"/>
                </a:lnTo>
                <a:lnTo>
                  <a:pt x="3543129" y="54096"/>
                </a:lnTo>
                <a:lnTo>
                  <a:pt x="3643863" y="72264"/>
                </a:lnTo>
                <a:lnTo>
                  <a:pt x="4147053" y="166417"/>
                </a:lnTo>
                <a:lnTo>
                  <a:pt x="4247754" y="184784"/>
                </a:lnTo>
                <a:lnTo>
                  <a:pt x="4348528" y="202620"/>
                </a:lnTo>
                <a:lnTo>
                  <a:pt x="4449399" y="219765"/>
                </a:lnTo>
                <a:lnTo>
                  <a:pt x="4499878" y="228028"/>
                </a:lnTo>
                <a:lnTo>
                  <a:pt x="4550389" y="236058"/>
                </a:lnTo>
                <a:lnTo>
                  <a:pt x="4600936" y="243835"/>
                </a:lnTo>
                <a:lnTo>
                  <a:pt x="4651521" y="251338"/>
                </a:lnTo>
                <a:lnTo>
                  <a:pt x="4702148" y="258547"/>
                </a:lnTo>
                <a:lnTo>
                  <a:pt x="4752818" y="265443"/>
                </a:lnTo>
                <a:lnTo>
                  <a:pt x="4803536" y="272005"/>
                </a:lnTo>
                <a:lnTo>
                  <a:pt x="4854303" y="278214"/>
                </a:lnTo>
                <a:lnTo>
                  <a:pt x="4905123" y="284048"/>
                </a:lnTo>
                <a:lnTo>
                  <a:pt x="4955998" y="289488"/>
                </a:lnTo>
                <a:lnTo>
                  <a:pt x="5006931" y="294514"/>
                </a:lnTo>
                <a:lnTo>
                  <a:pt x="5057925" y="299105"/>
                </a:lnTo>
                <a:lnTo>
                  <a:pt x="5107388" y="303146"/>
                </a:lnTo>
                <a:lnTo>
                  <a:pt x="5156919" y="306758"/>
                </a:lnTo>
                <a:lnTo>
                  <a:pt x="5206514" y="309960"/>
                </a:lnTo>
                <a:lnTo>
                  <a:pt x="5256170" y="312772"/>
                </a:lnTo>
                <a:lnTo>
                  <a:pt x="5305884" y="315213"/>
                </a:lnTo>
                <a:lnTo>
                  <a:pt x="5355652" y="317300"/>
                </a:lnTo>
                <a:lnTo>
                  <a:pt x="5405472" y="319054"/>
                </a:lnTo>
                <a:lnTo>
                  <a:pt x="5455339" y="320493"/>
                </a:lnTo>
                <a:lnTo>
                  <a:pt x="5505251" y="321636"/>
                </a:lnTo>
                <a:lnTo>
                  <a:pt x="5555203" y="322502"/>
                </a:lnTo>
                <a:lnTo>
                  <a:pt x="5605194" y="323110"/>
                </a:lnTo>
                <a:lnTo>
                  <a:pt x="5655220" y="323479"/>
                </a:lnTo>
                <a:lnTo>
                  <a:pt x="5755361" y="323575"/>
                </a:lnTo>
                <a:lnTo>
                  <a:pt x="5855600" y="322942"/>
                </a:lnTo>
                <a:lnTo>
                  <a:pt x="5955912" y="321732"/>
                </a:lnTo>
                <a:lnTo>
                  <a:pt x="6457622" y="312318"/>
                </a:lnTo>
                <a:lnTo>
                  <a:pt x="6858561" y="305934"/>
                </a:lnTo>
                <a:lnTo>
                  <a:pt x="6958695" y="304781"/>
                </a:lnTo>
                <a:lnTo>
                  <a:pt x="7008719" y="304460"/>
                </a:lnTo>
                <a:lnTo>
                  <a:pt x="7058710" y="304359"/>
                </a:lnTo>
                <a:lnTo>
                  <a:pt x="7108661" y="304514"/>
                </a:lnTo>
                <a:lnTo>
                  <a:pt x="7158570" y="304962"/>
                </a:lnTo>
                <a:lnTo>
                  <a:pt x="7208431" y="305740"/>
                </a:lnTo>
                <a:lnTo>
                  <a:pt x="7258240" y="306885"/>
                </a:lnTo>
                <a:lnTo>
                  <a:pt x="7307992" y="308434"/>
                </a:lnTo>
                <a:lnTo>
                  <a:pt x="7357684" y="310424"/>
                </a:lnTo>
                <a:lnTo>
                  <a:pt x="7407309" y="312891"/>
                </a:lnTo>
                <a:lnTo>
                  <a:pt x="7456865" y="315872"/>
                </a:lnTo>
                <a:lnTo>
                  <a:pt x="7506346" y="319405"/>
                </a:lnTo>
                <a:lnTo>
                  <a:pt x="7555749" y="323525"/>
                </a:lnTo>
                <a:lnTo>
                  <a:pt x="7605068" y="328271"/>
                </a:lnTo>
                <a:lnTo>
                  <a:pt x="7654298" y="333678"/>
                </a:lnTo>
                <a:lnTo>
                  <a:pt x="7703437" y="339784"/>
                </a:lnTo>
                <a:lnTo>
                  <a:pt x="7752478" y="346626"/>
                </a:lnTo>
                <a:lnTo>
                  <a:pt x="7801418" y="354240"/>
                </a:lnTo>
                <a:lnTo>
                  <a:pt x="7850252" y="362663"/>
                </a:lnTo>
                <a:lnTo>
                  <a:pt x="7898976" y="371933"/>
                </a:lnTo>
                <a:lnTo>
                  <a:pt x="7947585" y="382085"/>
                </a:lnTo>
                <a:lnTo>
                  <a:pt x="7996074" y="393158"/>
                </a:lnTo>
                <a:lnTo>
                  <a:pt x="8044440" y="405187"/>
                </a:lnTo>
                <a:lnTo>
                  <a:pt x="8092677" y="418210"/>
                </a:lnTo>
                <a:lnTo>
                  <a:pt x="8140781" y="432263"/>
                </a:lnTo>
                <a:lnTo>
                  <a:pt x="8188145" y="446464"/>
                </a:lnTo>
                <a:lnTo>
                  <a:pt x="8235612" y="460365"/>
                </a:lnTo>
                <a:lnTo>
                  <a:pt x="8425563" y="514799"/>
                </a:lnTo>
                <a:lnTo>
                  <a:pt x="8472838" y="528570"/>
                </a:lnTo>
                <a:lnTo>
                  <a:pt x="8519934" y="542589"/>
                </a:lnTo>
                <a:lnTo>
                  <a:pt x="8566803" y="556946"/>
                </a:lnTo>
                <a:lnTo>
                  <a:pt x="8613401" y="571733"/>
                </a:lnTo>
                <a:lnTo>
                  <a:pt x="8659678" y="587040"/>
                </a:lnTo>
                <a:lnTo>
                  <a:pt x="8705589" y="602960"/>
                </a:lnTo>
                <a:lnTo>
                  <a:pt x="8751087" y="619582"/>
                </a:lnTo>
                <a:lnTo>
                  <a:pt x="8796125" y="636999"/>
                </a:lnTo>
                <a:lnTo>
                  <a:pt x="8840656" y="655301"/>
                </a:lnTo>
                <a:lnTo>
                  <a:pt x="8884632" y="674580"/>
                </a:lnTo>
                <a:lnTo>
                  <a:pt x="8928008" y="694926"/>
                </a:lnTo>
                <a:lnTo>
                  <a:pt x="8970736" y="716431"/>
                </a:lnTo>
                <a:lnTo>
                  <a:pt x="9012770" y="739186"/>
                </a:lnTo>
                <a:lnTo>
                  <a:pt x="9054062" y="763282"/>
                </a:lnTo>
                <a:lnTo>
                  <a:pt x="9094566" y="788810"/>
                </a:lnTo>
                <a:lnTo>
                  <a:pt x="9134235" y="815861"/>
                </a:lnTo>
                <a:lnTo>
                  <a:pt x="9173022" y="844527"/>
                </a:lnTo>
                <a:lnTo>
                  <a:pt x="9210880" y="874899"/>
                </a:lnTo>
                <a:lnTo>
                  <a:pt x="9247762" y="907067"/>
                </a:lnTo>
                <a:lnTo>
                  <a:pt x="9283621" y="941123"/>
                </a:lnTo>
                <a:lnTo>
                  <a:pt x="9318411" y="977158"/>
                </a:lnTo>
                <a:lnTo>
                  <a:pt x="9352084" y="1015263"/>
                </a:lnTo>
                <a:lnTo>
                  <a:pt x="9384595" y="1055530"/>
                </a:lnTo>
                <a:lnTo>
                  <a:pt x="9415895" y="1098049"/>
                </a:lnTo>
                <a:lnTo>
                  <a:pt x="9439504" y="1134068"/>
                </a:lnTo>
                <a:lnTo>
                  <a:pt x="9462510" y="1174035"/>
                </a:lnTo>
                <a:lnTo>
                  <a:pt x="9484762" y="1217434"/>
                </a:lnTo>
                <a:lnTo>
                  <a:pt x="9506110" y="1263754"/>
                </a:lnTo>
                <a:lnTo>
                  <a:pt x="9526406" y="1312481"/>
                </a:lnTo>
                <a:lnTo>
                  <a:pt x="9545499" y="1363102"/>
                </a:lnTo>
                <a:lnTo>
                  <a:pt x="9563240" y="1415103"/>
                </a:lnTo>
                <a:lnTo>
                  <a:pt x="9579479" y="1467972"/>
                </a:lnTo>
                <a:lnTo>
                  <a:pt x="9594066" y="1521195"/>
                </a:lnTo>
                <a:lnTo>
                  <a:pt x="9606853" y="1574259"/>
                </a:lnTo>
                <a:lnTo>
                  <a:pt x="9617689" y="1626650"/>
                </a:lnTo>
                <a:lnTo>
                  <a:pt x="9626425" y="1677856"/>
                </a:lnTo>
                <a:lnTo>
                  <a:pt x="9632910" y="1727363"/>
                </a:lnTo>
                <a:lnTo>
                  <a:pt x="9636997" y="1774658"/>
                </a:lnTo>
                <a:lnTo>
                  <a:pt x="9638534" y="1819228"/>
                </a:lnTo>
                <a:lnTo>
                  <a:pt x="9637834" y="1853397"/>
                </a:lnTo>
                <a:lnTo>
                  <a:pt x="9631494" y="1927456"/>
                </a:lnTo>
                <a:lnTo>
                  <a:pt x="9625971" y="1967184"/>
                </a:lnTo>
                <a:lnTo>
                  <a:pt x="9618959" y="2008604"/>
                </a:lnTo>
                <a:lnTo>
                  <a:pt x="9610515" y="2051635"/>
                </a:lnTo>
                <a:lnTo>
                  <a:pt x="9600698" y="2096195"/>
                </a:lnTo>
                <a:lnTo>
                  <a:pt x="9589567" y="2142205"/>
                </a:lnTo>
                <a:lnTo>
                  <a:pt x="9577181" y="2189584"/>
                </a:lnTo>
                <a:lnTo>
                  <a:pt x="9563598" y="2238250"/>
                </a:lnTo>
                <a:lnTo>
                  <a:pt x="9548877" y="2288124"/>
                </a:lnTo>
                <a:lnTo>
                  <a:pt x="9533077" y="2339124"/>
                </a:lnTo>
                <a:lnTo>
                  <a:pt x="9516256" y="2391169"/>
                </a:lnTo>
                <a:lnTo>
                  <a:pt x="9498473" y="2444180"/>
                </a:lnTo>
                <a:lnTo>
                  <a:pt x="9479786" y="2498074"/>
                </a:lnTo>
                <a:lnTo>
                  <a:pt x="9460255" y="2552772"/>
                </a:lnTo>
                <a:lnTo>
                  <a:pt x="9439937" y="2608192"/>
                </a:lnTo>
                <a:lnTo>
                  <a:pt x="9418893" y="2664254"/>
                </a:lnTo>
                <a:lnTo>
                  <a:pt x="9397179" y="2720877"/>
                </a:lnTo>
                <a:lnTo>
                  <a:pt x="9374855" y="2777981"/>
                </a:lnTo>
                <a:lnTo>
                  <a:pt x="9351980" y="2835484"/>
                </a:lnTo>
                <a:lnTo>
                  <a:pt x="9318098" y="2892276"/>
                </a:lnTo>
                <a:lnTo>
                  <a:pt x="9285006" y="2944625"/>
                </a:lnTo>
                <a:lnTo>
                  <a:pt x="9252469" y="2992858"/>
                </a:lnTo>
                <a:lnTo>
                  <a:pt x="9220254" y="3037301"/>
                </a:lnTo>
                <a:lnTo>
                  <a:pt x="9188126" y="3078279"/>
                </a:lnTo>
                <a:lnTo>
                  <a:pt x="9155852" y="3116119"/>
                </a:lnTo>
                <a:lnTo>
                  <a:pt x="9123197" y="3151148"/>
                </a:lnTo>
                <a:lnTo>
                  <a:pt x="9089927" y="3183690"/>
                </a:lnTo>
                <a:lnTo>
                  <a:pt x="9055808" y="3214073"/>
                </a:lnTo>
                <a:lnTo>
                  <a:pt x="9020606" y="3242623"/>
                </a:lnTo>
                <a:lnTo>
                  <a:pt x="8984087" y="3269665"/>
                </a:lnTo>
                <a:lnTo>
                  <a:pt x="8946017" y="3295526"/>
                </a:lnTo>
                <a:lnTo>
                  <a:pt x="8906162" y="3320532"/>
                </a:lnTo>
                <a:lnTo>
                  <a:pt x="8864288" y="3345008"/>
                </a:lnTo>
                <a:lnTo>
                  <a:pt x="8820160" y="3369282"/>
                </a:lnTo>
                <a:lnTo>
                  <a:pt x="8773545" y="3393679"/>
                </a:lnTo>
                <a:lnTo>
                  <a:pt x="8725944" y="3417617"/>
                </a:lnTo>
                <a:lnTo>
                  <a:pt x="8678278" y="3440645"/>
                </a:lnTo>
                <a:lnTo>
                  <a:pt x="8630546" y="3462779"/>
                </a:lnTo>
                <a:lnTo>
                  <a:pt x="8582751" y="3484036"/>
                </a:lnTo>
                <a:lnTo>
                  <a:pt x="8534891" y="3504431"/>
                </a:lnTo>
                <a:lnTo>
                  <a:pt x="8486968" y="3523983"/>
                </a:lnTo>
                <a:lnTo>
                  <a:pt x="8438982" y="3542706"/>
                </a:lnTo>
                <a:lnTo>
                  <a:pt x="8390935" y="3560617"/>
                </a:lnTo>
                <a:lnTo>
                  <a:pt x="8342826" y="3577733"/>
                </a:lnTo>
                <a:lnTo>
                  <a:pt x="8294656" y="3594070"/>
                </a:lnTo>
                <a:lnTo>
                  <a:pt x="8246426" y="3609645"/>
                </a:lnTo>
                <a:lnTo>
                  <a:pt x="8198136" y="3624473"/>
                </a:lnTo>
                <a:lnTo>
                  <a:pt x="8149787" y="3638572"/>
                </a:lnTo>
                <a:lnTo>
                  <a:pt x="8101379" y="3651958"/>
                </a:lnTo>
                <a:lnTo>
                  <a:pt x="8052914" y="3664646"/>
                </a:lnTo>
                <a:lnTo>
                  <a:pt x="8004391" y="3676655"/>
                </a:lnTo>
                <a:lnTo>
                  <a:pt x="7955812" y="3687999"/>
                </a:lnTo>
                <a:lnTo>
                  <a:pt x="7907176" y="3698696"/>
                </a:lnTo>
                <a:lnTo>
                  <a:pt x="7858485" y="3708761"/>
                </a:lnTo>
                <a:lnTo>
                  <a:pt x="7809739" y="3718212"/>
                </a:lnTo>
                <a:lnTo>
                  <a:pt x="7760939" y="3727064"/>
                </a:lnTo>
                <a:lnTo>
                  <a:pt x="7712084" y="3735335"/>
                </a:lnTo>
                <a:lnTo>
                  <a:pt x="7663177" y="3743039"/>
                </a:lnTo>
                <a:lnTo>
                  <a:pt x="7614217" y="3750195"/>
                </a:lnTo>
                <a:lnTo>
                  <a:pt x="7565205" y="3756818"/>
                </a:lnTo>
                <a:lnTo>
                  <a:pt x="7516141" y="3762924"/>
                </a:lnTo>
                <a:lnTo>
                  <a:pt x="7467027" y="3768531"/>
                </a:lnTo>
                <a:lnTo>
                  <a:pt x="7417863" y="3773654"/>
                </a:lnTo>
                <a:lnTo>
                  <a:pt x="7368649" y="3778310"/>
                </a:lnTo>
                <a:lnTo>
                  <a:pt x="7319386" y="3782515"/>
                </a:lnTo>
                <a:lnTo>
                  <a:pt x="7270074" y="3786286"/>
                </a:lnTo>
                <a:lnTo>
                  <a:pt x="7220714" y="3789639"/>
                </a:lnTo>
                <a:lnTo>
                  <a:pt x="7171308" y="3792591"/>
                </a:lnTo>
                <a:lnTo>
                  <a:pt x="7121854" y="3795157"/>
                </a:lnTo>
                <a:lnTo>
                  <a:pt x="7072355" y="3797355"/>
                </a:lnTo>
                <a:lnTo>
                  <a:pt x="7022810" y="3799201"/>
                </a:lnTo>
                <a:lnTo>
                  <a:pt x="6973220" y="3800710"/>
                </a:lnTo>
                <a:lnTo>
                  <a:pt x="6923586" y="3801901"/>
                </a:lnTo>
                <a:lnTo>
                  <a:pt x="6873908" y="3802788"/>
                </a:lnTo>
                <a:lnTo>
                  <a:pt x="6824186" y="3803389"/>
                </a:lnTo>
                <a:lnTo>
                  <a:pt x="6774423" y="3803720"/>
                </a:lnTo>
                <a:lnTo>
                  <a:pt x="6724617" y="3803796"/>
                </a:lnTo>
                <a:lnTo>
                  <a:pt x="6674770" y="3803636"/>
                </a:lnTo>
                <a:lnTo>
                  <a:pt x="6574954" y="3802668"/>
                </a:lnTo>
                <a:lnTo>
                  <a:pt x="6474980" y="3800948"/>
                </a:lnTo>
                <a:lnTo>
                  <a:pt x="6374853" y="3798606"/>
                </a:lnTo>
                <a:lnTo>
                  <a:pt x="6174514" y="3792823"/>
                </a:lnTo>
                <a:lnTo>
                  <a:pt x="6124615" y="3791734"/>
                </a:lnTo>
                <a:lnTo>
                  <a:pt x="6074688" y="3790933"/>
                </a:lnTo>
                <a:lnTo>
                  <a:pt x="6024734" y="3790401"/>
                </a:lnTo>
                <a:lnTo>
                  <a:pt x="5974756" y="3790120"/>
                </a:lnTo>
                <a:lnTo>
                  <a:pt x="5924754" y="3790071"/>
                </a:lnTo>
                <a:lnTo>
                  <a:pt x="5824689" y="3790598"/>
                </a:lnTo>
                <a:lnTo>
                  <a:pt x="5724551" y="3791837"/>
                </a:lnTo>
                <a:lnTo>
                  <a:pt x="5624353" y="3793643"/>
                </a:lnTo>
                <a:lnTo>
                  <a:pt x="5122928" y="3806076"/>
                </a:lnTo>
                <a:lnTo>
                  <a:pt x="5022648" y="3808225"/>
                </a:lnTo>
                <a:lnTo>
                  <a:pt x="4922400" y="3809922"/>
                </a:lnTo>
                <a:lnTo>
                  <a:pt x="4822197" y="3811022"/>
                </a:lnTo>
                <a:lnTo>
                  <a:pt x="4722053" y="3811378"/>
                </a:lnTo>
                <a:lnTo>
                  <a:pt x="4672007" y="3811233"/>
                </a:lnTo>
                <a:lnTo>
                  <a:pt x="4621981" y="3810847"/>
                </a:lnTo>
                <a:lnTo>
                  <a:pt x="4571975" y="3810202"/>
                </a:lnTo>
                <a:lnTo>
                  <a:pt x="4521993" y="3809281"/>
                </a:lnTo>
                <a:lnTo>
                  <a:pt x="4472034" y="3808065"/>
                </a:lnTo>
                <a:lnTo>
                  <a:pt x="4420723" y="3806579"/>
                </a:lnTo>
                <a:lnTo>
                  <a:pt x="4369439" y="3804842"/>
                </a:lnTo>
                <a:lnTo>
                  <a:pt x="4318181" y="3802867"/>
                </a:lnTo>
                <a:lnTo>
                  <a:pt x="4215738" y="3798255"/>
                </a:lnTo>
                <a:lnTo>
                  <a:pt x="4113379" y="3792846"/>
                </a:lnTo>
                <a:lnTo>
                  <a:pt x="4011094" y="3786743"/>
                </a:lnTo>
                <a:lnTo>
                  <a:pt x="3908868" y="3780052"/>
                </a:lnTo>
                <a:lnTo>
                  <a:pt x="3755613" y="3769138"/>
                </a:lnTo>
                <a:lnTo>
                  <a:pt x="3142787" y="3721576"/>
                </a:lnTo>
                <a:lnTo>
                  <a:pt x="2989412" y="3710462"/>
                </a:lnTo>
                <a:lnTo>
                  <a:pt x="2887080" y="3703593"/>
                </a:lnTo>
                <a:lnTo>
                  <a:pt x="2784666" y="3697278"/>
                </a:lnTo>
                <a:lnTo>
                  <a:pt x="2732593" y="3695661"/>
                </a:lnTo>
                <a:lnTo>
                  <a:pt x="2680271" y="3696728"/>
                </a:lnTo>
                <a:lnTo>
                  <a:pt x="2627748" y="3699768"/>
                </a:lnTo>
                <a:lnTo>
                  <a:pt x="2575076" y="3704069"/>
                </a:lnTo>
                <a:lnTo>
                  <a:pt x="2469483" y="3713606"/>
                </a:lnTo>
                <a:lnTo>
                  <a:pt x="2416661" y="3717420"/>
                </a:lnTo>
                <a:lnTo>
                  <a:pt x="2363889" y="3719648"/>
                </a:lnTo>
                <a:lnTo>
                  <a:pt x="2313371" y="3720948"/>
                </a:lnTo>
                <a:lnTo>
                  <a:pt x="2262751" y="3722756"/>
                </a:lnTo>
                <a:lnTo>
                  <a:pt x="2212049" y="3724957"/>
                </a:lnTo>
                <a:lnTo>
                  <a:pt x="2008861" y="3735449"/>
                </a:lnTo>
                <a:lnTo>
                  <a:pt x="1958075" y="3737930"/>
                </a:lnTo>
                <a:lnTo>
                  <a:pt x="1907337" y="3740128"/>
                </a:lnTo>
                <a:lnTo>
                  <a:pt x="1856669" y="3741932"/>
                </a:lnTo>
                <a:lnTo>
                  <a:pt x="1806090" y="3743227"/>
                </a:lnTo>
                <a:lnTo>
                  <a:pt x="1755623" y="3743902"/>
                </a:lnTo>
                <a:lnTo>
                  <a:pt x="1705290" y="3743844"/>
                </a:lnTo>
                <a:lnTo>
                  <a:pt x="1655111" y="3742939"/>
                </a:lnTo>
                <a:lnTo>
                  <a:pt x="1605108" y="3741076"/>
                </a:lnTo>
                <a:lnTo>
                  <a:pt x="1555303" y="3738141"/>
                </a:lnTo>
                <a:lnTo>
                  <a:pt x="1505717" y="3734022"/>
                </a:lnTo>
                <a:lnTo>
                  <a:pt x="1456372" y="3728605"/>
                </a:lnTo>
                <a:lnTo>
                  <a:pt x="1407288" y="3721779"/>
                </a:lnTo>
                <a:lnTo>
                  <a:pt x="1357307" y="3713441"/>
                </a:lnTo>
                <a:lnTo>
                  <a:pt x="1307605" y="3703835"/>
                </a:lnTo>
                <a:lnTo>
                  <a:pt x="1258197" y="3692972"/>
                </a:lnTo>
                <a:lnTo>
                  <a:pt x="1209099" y="3680864"/>
                </a:lnTo>
                <a:lnTo>
                  <a:pt x="1160324" y="3667522"/>
                </a:lnTo>
                <a:lnTo>
                  <a:pt x="1111889" y="3652960"/>
                </a:lnTo>
                <a:lnTo>
                  <a:pt x="1063808" y="3637189"/>
                </a:lnTo>
                <a:lnTo>
                  <a:pt x="1016096" y="3620221"/>
                </a:lnTo>
                <a:lnTo>
                  <a:pt x="968768" y="3602069"/>
                </a:lnTo>
                <a:lnTo>
                  <a:pt x="921839" y="3582743"/>
                </a:lnTo>
                <a:lnTo>
                  <a:pt x="875325" y="3562256"/>
                </a:lnTo>
                <a:lnTo>
                  <a:pt x="829239" y="3540621"/>
                </a:lnTo>
                <a:lnTo>
                  <a:pt x="783598" y="3517848"/>
                </a:lnTo>
                <a:lnTo>
                  <a:pt x="738416" y="3493951"/>
                </a:lnTo>
                <a:lnTo>
                  <a:pt x="693709" y="3468941"/>
                </a:lnTo>
                <a:lnTo>
                  <a:pt x="649490" y="3442830"/>
                </a:lnTo>
                <a:lnTo>
                  <a:pt x="605776" y="3415630"/>
                </a:lnTo>
                <a:lnTo>
                  <a:pt x="562581" y="3387353"/>
                </a:lnTo>
                <a:lnTo>
                  <a:pt x="519920" y="3358012"/>
                </a:lnTo>
                <a:lnTo>
                  <a:pt x="477808" y="3327617"/>
                </a:lnTo>
                <a:lnTo>
                  <a:pt x="436261" y="3296182"/>
                </a:lnTo>
                <a:lnTo>
                  <a:pt x="395293" y="3263718"/>
                </a:lnTo>
                <a:lnTo>
                  <a:pt x="357823" y="3232341"/>
                </a:lnTo>
                <a:lnTo>
                  <a:pt x="321891" y="3200000"/>
                </a:lnTo>
                <a:lnTo>
                  <a:pt x="287489" y="3166707"/>
                </a:lnTo>
                <a:lnTo>
                  <a:pt x="254606" y="3132471"/>
                </a:lnTo>
                <a:lnTo>
                  <a:pt x="223234" y="3097301"/>
                </a:lnTo>
                <a:lnTo>
                  <a:pt x="193363" y="3061208"/>
                </a:lnTo>
                <a:lnTo>
                  <a:pt x="164982" y="3024202"/>
                </a:lnTo>
                <a:lnTo>
                  <a:pt x="138084" y="2986293"/>
                </a:lnTo>
                <a:lnTo>
                  <a:pt x="112659" y="2947490"/>
                </a:lnTo>
                <a:lnTo>
                  <a:pt x="88696" y="2907803"/>
                </a:lnTo>
                <a:lnTo>
                  <a:pt x="66187" y="2867244"/>
                </a:lnTo>
                <a:lnTo>
                  <a:pt x="45121" y="2825820"/>
                </a:lnTo>
                <a:lnTo>
                  <a:pt x="25491" y="2783543"/>
                </a:lnTo>
                <a:lnTo>
                  <a:pt x="7285" y="2740423"/>
                </a:lnTo>
                <a:lnTo>
                  <a:pt x="0" y="2721350"/>
                </a:lnTo>
                <a:lnTo>
                  <a:pt x="0" y="1523152"/>
                </a:lnTo>
                <a:lnTo>
                  <a:pt x="17127" y="1485137"/>
                </a:lnTo>
                <a:lnTo>
                  <a:pt x="36567" y="1440013"/>
                </a:lnTo>
                <a:lnTo>
                  <a:pt x="74313" y="1343116"/>
                </a:lnTo>
                <a:lnTo>
                  <a:pt x="95400" y="1293419"/>
                </a:lnTo>
                <a:lnTo>
                  <a:pt x="117652" y="1245076"/>
                </a:lnTo>
                <a:lnTo>
                  <a:pt x="141047" y="1198064"/>
                </a:lnTo>
                <a:lnTo>
                  <a:pt x="165564" y="1152360"/>
                </a:lnTo>
                <a:lnTo>
                  <a:pt x="191180" y="1107941"/>
                </a:lnTo>
                <a:lnTo>
                  <a:pt x="217876" y="1064782"/>
                </a:lnTo>
                <a:lnTo>
                  <a:pt x="245630" y="1022862"/>
                </a:lnTo>
                <a:lnTo>
                  <a:pt x="274420" y="982156"/>
                </a:lnTo>
                <a:lnTo>
                  <a:pt x="304226" y="942641"/>
                </a:lnTo>
                <a:lnTo>
                  <a:pt x="335026" y="904294"/>
                </a:lnTo>
                <a:lnTo>
                  <a:pt x="366798" y="867091"/>
                </a:lnTo>
                <a:lnTo>
                  <a:pt x="399522" y="831010"/>
                </a:lnTo>
                <a:lnTo>
                  <a:pt x="433176" y="796026"/>
                </a:lnTo>
                <a:lnTo>
                  <a:pt x="467739" y="762118"/>
                </a:lnTo>
                <a:lnTo>
                  <a:pt x="503190" y="729260"/>
                </a:lnTo>
                <a:lnTo>
                  <a:pt x="539507" y="697431"/>
                </a:lnTo>
                <a:lnTo>
                  <a:pt x="576669" y="666606"/>
                </a:lnTo>
                <a:lnTo>
                  <a:pt x="614655" y="636762"/>
                </a:lnTo>
                <a:lnTo>
                  <a:pt x="653443" y="607877"/>
                </a:lnTo>
                <a:lnTo>
                  <a:pt x="693013" y="579926"/>
                </a:lnTo>
                <a:lnTo>
                  <a:pt x="733343" y="552887"/>
                </a:lnTo>
                <a:lnTo>
                  <a:pt x="774412" y="526735"/>
                </a:lnTo>
                <a:lnTo>
                  <a:pt x="816198" y="501449"/>
                </a:lnTo>
                <a:lnTo>
                  <a:pt x="858680" y="477004"/>
                </a:lnTo>
                <a:lnTo>
                  <a:pt x="904131" y="451679"/>
                </a:lnTo>
                <a:lnTo>
                  <a:pt x="949937" y="427094"/>
                </a:lnTo>
                <a:lnTo>
                  <a:pt x="996098" y="403634"/>
                </a:lnTo>
                <a:lnTo>
                  <a:pt x="1042614" y="381683"/>
                </a:lnTo>
                <a:lnTo>
                  <a:pt x="1089486" y="361625"/>
                </a:lnTo>
                <a:lnTo>
                  <a:pt x="1136712" y="343846"/>
                </a:lnTo>
                <a:lnTo>
                  <a:pt x="1185566" y="326980"/>
                </a:lnTo>
                <a:lnTo>
                  <a:pt x="1234428" y="310431"/>
                </a:lnTo>
                <a:lnTo>
                  <a:pt x="1283298" y="294209"/>
                </a:lnTo>
                <a:lnTo>
                  <a:pt x="1332176" y="278322"/>
                </a:lnTo>
                <a:lnTo>
                  <a:pt x="1381064" y="262779"/>
                </a:lnTo>
                <a:lnTo>
                  <a:pt x="1429960" y="247589"/>
                </a:lnTo>
                <a:lnTo>
                  <a:pt x="1478865" y="232761"/>
                </a:lnTo>
                <a:lnTo>
                  <a:pt x="1527779" y="218304"/>
                </a:lnTo>
                <a:lnTo>
                  <a:pt x="1576702" y="204227"/>
                </a:lnTo>
                <a:lnTo>
                  <a:pt x="1625635" y="190538"/>
                </a:lnTo>
                <a:lnTo>
                  <a:pt x="1674578" y="177247"/>
                </a:lnTo>
                <a:lnTo>
                  <a:pt x="1723530" y="164361"/>
                </a:lnTo>
                <a:lnTo>
                  <a:pt x="1772492" y="151891"/>
                </a:lnTo>
                <a:lnTo>
                  <a:pt x="1821465" y="139845"/>
                </a:lnTo>
                <a:lnTo>
                  <a:pt x="1870447" y="128231"/>
                </a:lnTo>
                <a:lnTo>
                  <a:pt x="1919440" y="117059"/>
                </a:lnTo>
                <a:lnTo>
                  <a:pt x="1968444" y="106338"/>
                </a:lnTo>
                <a:lnTo>
                  <a:pt x="2017459" y="96076"/>
                </a:lnTo>
                <a:lnTo>
                  <a:pt x="2066484" y="86282"/>
                </a:lnTo>
                <a:lnTo>
                  <a:pt x="2115520" y="76965"/>
                </a:lnTo>
                <a:lnTo>
                  <a:pt x="2164568" y="68134"/>
                </a:lnTo>
                <a:lnTo>
                  <a:pt x="2213627" y="59798"/>
                </a:lnTo>
                <a:lnTo>
                  <a:pt x="2262698" y="51965"/>
                </a:lnTo>
                <a:lnTo>
                  <a:pt x="2311780" y="44645"/>
                </a:lnTo>
                <a:lnTo>
                  <a:pt x="2360874" y="37846"/>
                </a:lnTo>
                <a:lnTo>
                  <a:pt x="2409981" y="31578"/>
                </a:lnTo>
                <a:lnTo>
                  <a:pt x="2459099" y="25848"/>
                </a:lnTo>
                <a:lnTo>
                  <a:pt x="2508230" y="20666"/>
                </a:lnTo>
                <a:lnTo>
                  <a:pt x="2557373" y="16041"/>
                </a:lnTo>
                <a:lnTo>
                  <a:pt x="2606530" y="11982"/>
                </a:lnTo>
                <a:lnTo>
                  <a:pt x="2655699" y="8497"/>
                </a:lnTo>
                <a:lnTo>
                  <a:pt x="2704881" y="5596"/>
                </a:lnTo>
                <a:lnTo>
                  <a:pt x="2754076" y="3286"/>
                </a:lnTo>
                <a:lnTo>
                  <a:pt x="2803285" y="1578"/>
                </a:lnTo>
                <a:lnTo>
                  <a:pt x="2852507" y="479"/>
                </a:lnTo>
                <a:lnTo>
                  <a:pt x="2901743" y="0"/>
                </a:lnTo>
                <a:close/>
              </a:path>
            </a:pathLst>
          </a:custGeom>
          <a:solidFill>
            <a:srgbClr val="ABCF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6" name="Google Shape;116;p5"/>
          <p:cNvGrpSpPr/>
          <p:nvPr/>
        </p:nvGrpSpPr>
        <p:grpSpPr>
          <a:xfrm>
            <a:off x="7881924" y="0"/>
            <a:ext cx="10408214" cy="10286999"/>
            <a:chOff x="7879784" y="0"/>
            <a:chExt cx="10408214" cy="10286999"/>
          </a:xfrm>
        </p:grpSpPr>
        <p:pic>
          <p:nvPicPr>
            <p:cNvPr id="117" name="Google Shape;11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00005" y="628864"/>
              <a:ext cx="8287993" cy="965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47037" y="6463009"/>
              <a:ext cx="3895724" cy="363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79784" y="3486776"/>
              <a:ext cx="2857499" cy="30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4893" y="0"/>
              <a:ext cx="4105274" cy="3485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5"/>
          <p:cNvSpPr txBox="1"/>
          <p:nvPr/>
        </p:nvSpPr>
        <p:spPr>
          <a:xfrm>
            <a:off x="11064656" y="3764208"/>
            <a:ext cx="6062980" cy="248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50">
                <a:latin typeface="Tahoma"/>
                <a:ea typeface="Tahoma"/>
                <a:cs typeface="Tahoma"/>
                <a:sym typeface="Tahoma"/>
              </a:rPr>
              <a:t>Regulatory Bodies</a:t>
            </a:r>
            <a:endParaRPr sz="5350">
              <a:latin typeface="Tahoma"/>
              <a:ea typeface="Tahoma"/>
              <a:cs typeface="Tahoma"/>
              <a:sym typeface="Tahoma"/>
            </a:endParaRPr>
          </a:p>
          <a:p>
            <a:pPr indent="858519" lvl="0" marL="1579880" marR="5080" rtl="0" algn="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50">
                <a:latin typeface="Tahoma"/>
                <a:ea typeface="Tahoma"/>
                <a:cs typeface="Tahoma"/>
                <a:sym typeface="Tahoma"/>
              </a:rPr>
              <a:t>and Insider Trading Laws</a:t>
            </a:r>
            <a:endParaRPr sz="53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1211377" y="2370477"/>
            <a:ext cx="7378700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latin typeface="Trebuchet MS"/>
                <a:ea typeface="Trebuchet MS"/>
                <a:cs typeface="Trebuchet MS"/>
                <a:sym typeface="Trebuchet MS"/>
              </a:rPr>
              <a:t>Insider trading is regulated by the Securities and Exchange Commission (SEC), which ensures the fairness and transparency of financial markets and takes action against illegal insider trading</a:t>
            </a:r>
            <a:endParaRPr sz="25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5"/>
          <p:cNvSpPr txBox="1"/>
          <p:nvPr>
            <p:ph type="title"/>
          </p:nvPr>
        </p:nvSpPr>
        <p:spPr>
          <a:xfrm>
            <a:off x="1211377" y="1546725"/>
            <a:ext cx="3855720" cy="591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Regulatory Body</a:t>
            </a:r>
            <a:endParaRPr sz="3700"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549" y="9617075"/>
            <a:ext cx="76200" cy="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549" y="9940925"/>
            <a:ext cx="76200" cy="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419794" y="6255877"/>
            <a:ext cx="8573770" cy="386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03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Laws and Regulations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380365" marR="5080" rtl="0" algn="l">
              <a:lnSpc>
                <a:spcPct val="108200"/>
              </a:lnSpc>
              <a:spcBef>
                <a:spcPts val="195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he main laws include the Securities Exchange Act of 1934, which established the SEC, and rules such as Rule 10b-5, which prohibits fraud and manipulation in securities transactions.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32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783590" lvl="0" marL="795655" marR="3768725" rtl="0" algn="l">
              <a:lnSpc>
                <a:spcPct val="10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Securities Exchange Act of 1934: Full Text Rule 10b-5: SEC Rule 10b-5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A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3048" cy="3679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6"/>
          <p:cNvGrpSpPr/>
          <p:nvPr/>
        </p:nvGrpSpPr>
        <p:grpSpPr>
          <a:xfrm>
            <a:off x="802" y="0"/>
            <a:ext cx="18287196" cy="10286940"/>
            <a:chOff x="802" y="0"/>
            <a:chExt cx="18287196" cy="10286940"/>
          </a:xfrm>
        </p:grpSpPr>
        <p:pic>
          <p:nvPicPr>
            <p:cNvPr id="134" name="Google Shape;13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2" y="5143441"/>
              <a:ext cx="113918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29638" y="0"/>
              <a:ext cx="9558360" cy="886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63663" y="7392710"/>
              <a:ext cx="657224" cy="64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6170" y="1513582"/>
              <a:ext cx="1133474" cy="1171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51058" y="4046811"/>
              <a:ext cx="1095374" cy="1095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9701" y="7013919"/>
              <a:ext cx="2447924" cy="307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38048" y="4046811"/>
              <a:ext cx="2019299" cy="2019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6"/>
          <p:cNvSpPr txBox="1"/>
          <p:nvPr>
            <p:ph type="title"/>
          </p:nvPr>
        </p:nvSpPr>
        <p:spPr>
          <a:xfrm>
            <a:off x="10816256" y="1171375"/>
            <a:ext cx="5652135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Data sources</a:t>
            </a:r>
            <a:endParaRPr sz="7000"/>
          </a:p>
        </p:txBody>
      </p:sp>
      <p:sp>
        <p:nvSpPr>
          <p:cNvPr id="142" name="Google Shape;142;p6"/>
          <p:cNvSpPr txBox="1"/>
          <p:nvPr/>
        </p:nvSpPr>
        <p:spPr>
          <a:xfrm>
            <a:off x="2052225" y="1832365"/>
            <a:ext cx="4434205" cy="177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91770" rtl="0" algn="l">
              <a:lnSpc>
                <a:spcPct val="10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AEF"/>
                </a:solidFill>
                <a:latin typeface="Tahoma"/>
                <a:ea typeface="Tahoma"/>
                <a:cs typeface="Tahoma"/>
                <a:sym typeface="Tahoma"/>
              </a:rPr>
              <a:t>Insider trading API by sec-api.io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430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To get reported insider trades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6816485" y="4378621"/>
            <a:ext cx="9226500" cy="4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1904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AEF"/>
                </a:solidFill>
                <a:latin typeface="Tahoma"/>
                <a:ea typeface="Tahoma"/>
                <a:cs typeface="Tahoma"/>
                <a:sym typeface="Tahoma"/>
              </a:rPr>
              <a:t>Mapping API by sec- api.io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4523105" rtl="0" algn="l">
              <a:lnSpc>
                <a:spcPct val="108200"/>
              </a:lnSpc>
              <a:spcBef>
                <a:spcPts val="2125"/>
              </a:spcBef>
              <a:spcAft>
                <a:spcPts val="0"/>
              </a:spcAft>
              <a:buNone/>
            </a:pPr>
            <a:r>
              <a:rPr lang="en-US" sz="2600">
                <a:latin typeface="Trebuchet MS"/>
                <a:ea typeface="Trebuchet MS"/>
                <a:cs typeface="Trebuchet MS"/>
                <a:sym typeface="Trebuchet MS"/>
              </a:rPr>
              <a:t>To get information about sector and industry for specific stock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27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0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AEF"/>
                </a:solidFill>
                <a:latin typeface="Tahoma"/>
                <a:ea typeface="Tahoma"/>
                <a:cs typeface="Tahoma"/>
                <a:sym typeface="Tahoma"/>
              </a:rPr>
              <a:t>Yahoo finance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  <a:p>
            <a:pPr indent="0" lvl="0" marL="5080000" rtl="0" algn="l">
              <a:lnSpc>
                <a:spcPct val="100000"/>
              </a:lnSpc>
              <a:spcBef>
                <a:spcPts val="2315"/>
              </a:spcBef>
              <a:spcAft>
                <a:spcPts val="0"/>
              </a:spcAft>
              <a:buNone/>
            </a:pPr>
            <a:r>
              <a:rPr lang="en-US" sz="2450">
                <a:latin typeface="Trebuchet MS"/>
                <a:ea typeface="Trebuchet MS"/>
                <a:cs typeface="Trebuchet MS"/>
                <a:sym typeface="Trebuchet MS"/>
              </a:rPr>
              <a:t>To get </a:t>
            </a:r>
            <a:r>
              <a:rPr lang="en-US" sz="2450">
                <a:latin typeface="Trebuchet MS"/>
                <a:ea typeface="Trebuchet MS"/>
                <a:cs typeface="Trebuchet MS"/>
                <a:sym typeface="Trebuchet MS"/>
              </a:rPr>
              <a:t>historical</a:t>
            </a:r>
            <a:r>
              <a:rPr lang="en-US" sz="2450">
                <a:latin typeface="Trebuchet MS"/>
                <a:ea typeface="Trebuchet MS"/>
                <a:cs typeface="Trebuchet MS"/>
                <a:sym typeface="Trebuchet MS"/>
              </a:rPr>
              <a:t> stock prices</a:t>
            </a:r>
            <a:endParaRPr sz="245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1319654" y="874318"/>
            <a:ext cx="7306309" cy="2858135"/>
          </a:xfrm>
          <a:custGeom>
            <a:rect b="b" l="l" r="r" t="t"/>
            <a:pathLst>
              <a:path extrusionOk="0" h="2858135" w="7306309">
                <a:moveTo>
                  <a:pt x="5060934" y="2858124"/>
                </a:moveTo>
                <a:lnTo>
                  <a:pt x="5012025" y="2858027"/>
                </a:lnTo>
                <a:lnTo>
                  <a:pt x="4963097" y="2857093"/>
                </a:lnTo>
                <a:lnTo>
                  <a:pt x="4914150" y="2855306"/>
                </a:lnTo>
                <a:lnTo>
                  <a:pt x="4865184" y="2852649"/>
                </a:lnTo>
                <a:lnTo>
                  <a:pt x="4816199" y="2849108"/>
                </a:lnTo>
                <a:lnTo>
                  <a:pt x="4767194" y="2844668"/>
                </a:lnTo>
                <a:lnTo>
                  <a:pt x="4718170" y="2839312"/>
                </a:lnTo>
                <a:lnTo>
                  <a:pt x="4669125" y="2833026"/>
                </a:lnTo>
                <a:lnTo>
                  <a:pt x="4620060" y="2825794"/>
                </a:lnTo>
                <a:lnTo>
                  <a:pt x="4570974" y="2817601"/>
                </a:lnTo>
                <a:lnTo>
                  <a:pt x="4472452" y="2799760"/>
                </a:lnTo>
                <a:lnTo>
                  <a:pt x="4127935" y="2735190"/>
                </a:lnTo>
                <a:lnTo>
                  <a:pt x="4029434" y="2717239"/>
                </a:lnTo>
                <a:lnTo>
                  <a:pt x="3980149" y="2708514"/>
                </a:lnTo>
                <a:lnTo>
                  <a:pt x="3930834" y="2700001"/>
                </a:lnTo>
                <a:lnTo>
                  <a:pt x="3881485" y="2691732"/>
                </a:lnTo>
                <a:lnTo>
                  <a:pt x="3832097" y="2683742"/>
                </a:lnTo>
                <a:lnTo>
                  <a:pt x="3782665" y="2676064"/>
                </a:lnTo>
                <a:lnTo>
                  <a:pt x="3733185" y="2668732"/>
                </a:lnTo>
                <a:lnTo>
                  <a:pt x="3683651" y="2661778"/>
                </a:lnTo>
                <a:lnTo>
                  <a:pt x="3634060" y="2655237"/>
                </a:lnTo>
                <a:lnTo>
                  <a:pt x="3584406" y="2649142"/>
                </a:lnTo>
                <a:lnTo>
                  <a:pt x="3534684" y="2643526"/>
                </a:lnTo>
                <a:lnTo>
                  <a:pt x="3484891" y="2638423"/>
                </a:lnTo>
                <a:lnTo>
                  <a:pt x="3435020" y="2633867"/>
                </a:lnTo>
                <a:lnTo>
                  <a:pt x="3384427" y="2629816"/>
                </a:lnTo>
                <a:lnTo>
                  <a:pt x="3333741" y="2626352"/>
                </a:lnTo>
                <a:lnTo>
                  <a:pt x="3282968" y="2623440"/>
                </a:lnTo>
                <a:lnTo>
                  <a:pt x="3232116" y="2621045"/>
                </a:lnTo>
                <a:lnTo>
                  <a:pt x="3181189" y="2619129"/>
                </a:lnTo>
                <a:lnTo>
                  <a:pt x="3130195" y="2617657"/>
                </a:lnTo>
                <a:lnTo>
                  <a:pt x="3079140" y="2616592"/>
                </a:lnTo>
                <a:lnTo>
                  <a:pt x="3028030" y="2615900"/>
                </a:lnTo>
                <a:lnTo>
                  <a:pt x="2976871" y="2615543"/>
                </a:lnTo>
                <a:lnTo>
                  <a:pt x="2925670" y="2615486"/>
                </a:lnTo>
                <a:lnTo>
                  <a:pt x="2874433" y="2615693"/>
                </a:lnTo>
                <a:lnTo>
                  <a:pt x="2823166" y="2616128"/>
                </a:lnTo>
                <a:lnTo>
                  <a:pt x="2720569" y="2617537"/>
                </a:lnTo>
                <a:lnTo>
                  <a:pt x="2412719" y="2623484"/>
                </a:lnTo>
                <a:lnTo>
                  <a:pt x="2109760" y="2628375"/>
                </a:lnTo>
                <a:lnTo>
                  <a:pt x="2059677" y="2629082"/>
                </a:lnTo>
                <a:lnTo>
                  <a:pt x="2009624" y="2629611"/>
                </a:lnTo>
                <a:lnTo>
                  <a:pt x="1959612" y="2629896"/>
                </a:lnTo>
                <a:lnTo>
                  <a:pt x="1909647" y="2629873"/>
                </a:lnTo>
                <a:lnTo>
                  <a:pt x="1859737" y="2629475"/>
                </a:lnTo>
                <a:lnTo>
                  <a:pt x="1809891" y="2628637"/>
                </a:lnTo>
                <a:lnTo>
                  <a:pt x="1760116" y="2627294"/>
                </a:lnTo>
                <a:lnTo>
                  <a:pt x="1710421" y="2625379"/>
                </a:lnTo>
                <a:lnTo>
                  <a:pt x="1660813" y="2622828"/>
                </a:lnTo>
                <a:lnTo>
                  <a:pt x="1611300" y="2619575"/>
                </a:lnTo>
                <a:lnTo>
                  <a:pt x="1561891" y="2615555"/>
                </a:lnTo>
                <a:lnTo>
                  <a:pt x="1512593" y="2610701"/>
                </a:lnTo>
                <a:lnTo>
                  <a:pt x="1463414" y="2604948"/>
                </a:lnTo>
                <a:lnTo>
                  <a:pt x="1414362" y="2598231"/>
                </a:lnTo>
                <a:lnTo>
                  <a:pt x="1365446" y="2590485"/>
                </a:lnTo>
                <a:lnTo>
                  <a:pt x="1316673" y="2581643"/>
                </a:lnTo>
                <a:lnTo>
                  <a:pt x="1268051" y="2571640"/>
                </a:lnTo>
                <a:lnTo>
                  <a:pt x="1219588" y="2560411"/>
                </a:lnTo>
                <a:lnTo>
                  <a:pt x="1171292" y="2547890"/>
                </a:lnTo>
                <a:lnTo>
                  <a:pt x="1123172" y="2534012"/>
                </a:lnTo>
                <a:lnTo>
                  <a:pt x="1076826" y="2520169"/>
                </a:lnTo>
                <a:lnTo>
                  <a:pt x="1030369" y="2506673"/>
                </a:lnTo>
                <a:lnTo>
                  <a:pt x="937428" y="2480114"/>
                </a:lnTo>
                <a:lnTo>
                  <a:pt x="891102" y="2466748"/>
                </a:lnTo>
                <a:lnTo>
                  <a:pt x="844975" y="2453122"/>
                </a:lnTo>
                <a:lnTo>
                  <a:pt x="799126" y="2439085"/>
                </a:lnTo>
                <a:lnTo>
                  <a:pt x="753632" y="2424484"/>
                </a:lnTo>
                <a:lnTo>
                  <a:pt x="708572" y="2409168"/>
                </a:lnTo>
                <a:lnTo>
                  <a:pt x="664025" y="2392985"/>
                </a:lnTo>
                <a:lnTo>
                  <a:pt x="620066" y="2375784"/>
                </a:lnTo>
                <a:lnTo>
                  <a:pt x="576776" y="2357413"/>
                </a:lnTo>
                <a:lnTo>
                  <a:pt x="534231" y="2337720"/>
                </a:lnTo>
                <a:lnTo>
                  <a:pt x="492510" y="2316554"/>
                </a:lnTo>
                <a:lnTo>
                  <a:pt x="451691" y="2293763"/>
                </a:lnTo>
                <a:lnTo>
                  <a:pt x="411851" y="2269196"/>
                </a:lnTo>
                <a:lnTo>
                  <a:pt x="373069" y="2242700"/>
                </a:lnTo>
                <a:lnTo>
                  <a:pt x="335423" y="2214124"/>
                </a:lnTo>
                <a:lnTo>
                  <a:pt x="298991" y="2183316"/>
                </a:lnTo>
                <a:lnTo>
                  <a:pt x="263850" y="2150125"/>
                </a:lnTo>
                <a:lnTo>
                  <a:pt x="230079" y="2114399"/>
                </a:lnTo>
                <a:lnTo>
                  <a:pt x="197756" y="2075986"/>
                </a:lnTo>
                <a:lnTo>
                  <a:pt x="166958" y="2034736"/>
                </a:lnTo>
                <a:lnTo>
                  <a:pt x="142921" y="1997148"/>
                </a:lnTo>
                <a:lnTo>
                  <a:pt x="119803" y="1954317"/>
                </a:lnTo>
                <a:lnTo>
                  <a:pt x="97887" y="1907219"/>
                </a:lnTo>
                <a:lnTo>
                  <a:pt x="77459" y="1856830"/>
                </a:lnTo>
                <a:lnTo>
                  <a:pt x="58802" y="1804125"/>
                </a:lnTo>
                <a:lnTo>
                  <a:pt x="42201" y="1750080"/>
                </a:lnTo>
                <a:lnTo>
                  <a:pt x="27942" y="1695672"/>
                </a:lnTo>
                <a:lnTo>
                  <a:pt x="16307" y="1641876"/>
                </a:lnTo>
                <a:lnTo>
                  <a:pt x="7582" y="1589668"/>
                </a:lnTo>
                <a:lnTo>
                  <a:pt x="2052" y="1540024"/>
                </a:lnTo>
                <a:lnTo>
                  <a:pt x="0" y="1493919"/>
                </a:lnTo>
                <a:lnTo>
                  <a:pt x="947" y="1459988"/>
                </a:lnTo>
                <a:lnTo>
                  <a:pt x="9129" y="1384866"/>
                </a:lnTo>
                <a:lnTo>
                  <a:pt x="16164" y="1343949"/>
                </a:lnTo>
                <a:lnTo>
                  <a:pt x="25029" y="1300977"/>
                </a:lnTo>
                <a:lnTo>
                  <a:pt x="35624" y="1256088"/>
                </a:lnTo>
                <a:lnTo>
                  <a:pt x="47851" y="1209417"/>
                </a:lnTo>
                <a:lnTo>
                  <a:pt x="61610" y="1161102"/>
                </a:lnTo>
                <a:lnTo>
                  <a:pt x="76801" y="1111280"/>
                </a:lnTo>
                <a:lnTo>
                  <a:pt x="93325" y="1060087"/>
                </a:lnTo>
                <a:lnTo>
                  <a:pt x="111082" y="1007662"/>
                </a:lnTo>
                <a:lnTo>
                  <a:pt x="129974" y="954139"/>
                </a:lnTo>
                <a:lnTo>
                  <a:pt x="149899" y="899658"/>
                </a:lnTo>
                <a:lnTo>
                  <a:pt x="170760" y="844353"/>
                </a:lnTo>
                <a:lnTo>
                  <a:pt x="192456" y="788363"/>
                </a:lnTo>
                <a:lnTo>
                  <a:pt x="214888" y="731824"/>
                </a:lnTo>
                <a:lnTo>
                  <a:pt x="248625" y="675792"/>
                </a:lnTo>
                <a:lnTo>
                  <a:pt x="281414" y="625538"/>
                </a:lnTo>
                <a:lnTo>
                  <a:pt x="313670" y="580481"/>
                </a:lnTo>
                <a:lnTo>
                  <a:pt x="345809" y="540043"/>
                </a:lnTo>
                <a:lnTo>
                  <a:pt x="378248" y="503643"/>
                </a:lnTo>
                <a:lnTo>
                  <a:pt x="411403" y="470703"/>
                </a:lnTo>
                <a:lnTo>
                  <a:pt x="445690" y="440641"/>
                </a:lnTo>
                <a:lnTo>
                  <a:pt x="481524" y="412879"/>
                </a:lnTo>
                <a:lnTo>
                  <a:pt x="519322" y="386837"/>
                </a:lnTo>
                <a:lnTo>
                  <a:pt x="559500" y="361934"/>
                </a:lnTo>
                <a:lnTo>
                  <a:pt x="602473" y="337592"/>
                </a:lnTo>
                <a:lnTo>
                  <a:pt x="648659" y="313231"/>
                </a:lnTo>
                <a:lnTo>
                  <a:pt x="696265" y="289448"/>
                </a:lnTo>
                <a:lnTo>
                  <a:pt x="743958" y="266872"/>
                </a:lnTo>
                <a:lnTo>
                  <a:pt x="791737" y="245472"/>
                </a:lnTo>
                <a:lnTo>
                  <a:pt x="839601" y="225221"/>
                </a:lnTo>
                <a:lnTo>
                  <a:pt x="887549" y="206087"/>
                </a:lnTo>
                <a:lnTo>
                  <a:pt x="935581" y="188044"/>
                </a:lnTo>
                <a:lnTo>
                  <a:pt x="983694" y="171060"/>
                </a:lnTo>
                <a:lnTo>
                  <a:pt x="1031888" y="155108"/>
                </a:lnTo>
                <a:lnTo>
                  <a:pt x="1080161" y="140158"/>
                </a:lnTo>
                <a:lnTo>
                  <a:pt x="1128514" y="126180"/>
                </a:lnTo>
                <a:lnTo>
                  <a:pt x="1176944" y="113146"/>
                </a:lnTo>
                <a:lnTo>
                  <a:pt x="1225451" y="101026"/>
                </a:lnTo>
                <a:lnTo>
                  <a:pt x="1274034" y="89792"/>
                </a:lnTo>
                <a:lnTo>
                  <a:pt x="1322691" y="79414"/>
                </a:lnTo>
                <a:lnTo>
                  <a:pt x="1371422" y="69862"/>
                </a:lnTo>
                <a:lnTo>
                  <a:pt x="1420225" y="61109"/>
                </a:lnTo>
                <a:lnTo>
                  <a:pt x="1469100" y="53124"/>
                </a:lnTo>
                <a:lnTo>
                  <a:pt x="1518045" y="45878"/>
                </a:lnTo>
                <a:lnTo>
                  <a:pt x="1567059" y="39343"/>
                </a:lnTo>
                <a:lnTo>
                  <a:pt x="1616142" y="33489"/>
                </a:lnTo>
                <a:lnTo>
                  <a:pt x="1665292" y="28286"/>
                </a:lnTo>
                <a:lnTo>
                  <a:pt x="1714508" y="23707"/>
                </a:lnTo>
                <a:lnTo>
                  <a:pt x="1763789" y="19721"/>
                </a:lnTo>
                <a:lnTo>
                  <a:pt x="1813134" y="16299"/>
                </a:lnTo>
                <a:lnTo>
                  <a:pt x="1862543" y="13412"/>
                </a:lnTo>
                <a:lnTo>
                  <a:pt x="1912013" y="11032"/>
                </a:lnTo>
                <a:lnTo>
                  <a:pt x="1961544" y="9129"/>
                </a:lnTo>
                <a:lnTo>
                  <a:pt x="2011135" y="7673"/>
                </a:lnTo>
                <a:lnTo>
                  <a:pt x="2060785" y="6636"/>
                </a:lnTo>
                <a:lnTo>
                  <a:pt x="2110493" y="5988"/>
                </a:lnTo>
                <a:lnTo>
                  <a:pt x="2160257" y="5700"/>
                </a:lnTo>
                <a:lnTo>
                  <a:pt x="2210077" y="5744"/>
                </a:lnTo>
                <a:lnTo>
                  <a:pt x="2259952" y="6089"/>
                </a:lnTo>
                <a:lnTo>
                  <a:pt x="2309880" y="6707"/>
                </a:lnTo>
                <a:lnTo>
                  <a:pt x="2359861" y="7568"/>
                </a:lnTo>
                <a:lnTo>
                  <a:pt x="2409893" y="8644"/>
                </a:lnTo>
                <a:lnTo>
                  <a:pt x="2510108" y="11322"/>
                </a:lnTo>
                <a:lnTo>
                  <a:pt x="2560288" y="12866"/>
                </a:lnTo>
                <a:lnTo>
                  <a:pt x="2610636" y="14219"/>
                </a:lnTo>
                <a:lnTo>
                  <a:pt x="2661023" y="15165"/>
                </a:lnTo>
                <a:lnTo>
                  <a:pt x="2711447" y="15739"/>
                </a:lnTo>
                <a:lnTo>
                  <a:pt x="2761905" y="15972"/>
                </a:lnTo>
                <a:lnTo>
                  <a:pt x="2812393" y="15899"/>
                </a:lnTo>
                <a:lnTo>
                  <a:pt x="2862908" y="15553"/>
                </a:lnTo>
                <a:lnTo>
                  <a:pt x="2913448" y="14967"/>
                </a:lnTo>
                <a:lnTo>
                  <a:pt x="2964010" y="14174"/>
                </a:lnTo>
                <a:lnTo>
                  <a:pt x="3065186" y="12101"/>
                </a:lnTo>
                <a:lnTo>
                  <a:pt x="3368918" y="4381"/>
                </a:lnTo>
                <a:lnTo>
                  <a:pt x="3470151" y="2195"/>
                </a:lnTo>
                <a:lnTo>
                  <a:pt x="3520751" y="1324"/>
                </a:lnTo>
                <a:lnTo>
                  <a:pt x="3571338" y="646"/>
                </a:lnTo>
                <a:lnTo>
                  <a:pt x="3621906" y="193"/>
                </a:lnTo>
                <a:lnTo>
                  <a:pt x="3672455" y="0"/>
                </a:lnTo>
                <a:lnTo>
                  <a:pt x="3722979" y="98"/>
                </a:lnTo>
                <a:lnTo>
                  <a:pt x="3773478" y="523"/>
                </a:lnTo>
                <a:lnTo>
                  <a:pt x="3823947" y="1306"/>
                </a:lnTo>
                <a:lnTo>
                  <a:pt x="3874383" y="2481"/>
                </a:lnTo>
                <a:lnTo>
                  <a:pt x="3925171" y="3992"/>
                </a:lnTo>
                <a:lnTo>
                  <a:pt x="3975923" y="5826"/>
                </a:lnTo>
                <a:lnTo>
                  <a:pt x="4026642" y="7960"/>
                </a:lnTo>
                <a:lnTo>
                  <a:pt x="4077331" y="10372"/>
                </a:lnTo>
                <a:lnTo>
                  <a:pt x="4127993" y="13039"/>
                </a:lnTo>
                <a:lnTo>
                  <a:pt x="4178630" y="15939"/>
                </a:lnTo>
                <a:lnTo>
                  <a:pt x="4229246" y="19051"/>
                </a:lnTo>
                <a:lnTo>
                  <a:pt x="4279842" y="22350"/>
                </a:lnTo>
                <a:lnTo>
                  <a:pt x="4380989" y="29425"/>
                </a:lnTo>
                <a:lnTo>
                  <a:pt x="4482094" y="36984"/>
                </a:lnTo>
                <a:lnTo>
                  <a:pt x="4835939" y="64672"/>
                </a:lnTo>
                <a:lnTo>
                  <a:pt x="4937123" y="72195"/>
                </a:lnTo>
                <a:lnTo>
                  <a:pt x="5038386" y="79218"/>
                </a:lnTo>
                <a:lnTo>
                  <a:pt x="5089053" y="82486"/>
                </a:lnTo>
                <a:lnTo>
                  <a:pt x="5139749" y="85561"/>
                </a:lnTo>
                <a:lnTo>
                  <a:pt x="5191859" y="86704"/>
                </a:lnTo>
                <a:lnTo>
                  <a:pt x="5244279" y="84585"/>
                </a:lnTo>
                <a:lnTo>
                  <a:pt x="5296921" y="80468"/>
                </a:lnTo>
                <a:lnTo>
                  <a:pt x="5349696" y="75620"/>
                </a:lnTo>
                <a:lnTo>
                  <a:pt x="5402516" y="71304"/>
                </a:lnTo>
                <a:lnTo>
                  <a:pt x="5455291" y="68785"/>
                </a:lnTo>
                <a:lnTo>
                  <a:pt x="5506725" y="67366"/>
                </a:lnTo>
                <a:lnTo>
                  <a:pt x="5558289" y="65301"/>
                </a:lnTo>
                <a:lnTo>
                  <a:pt x="5609943" y="62804"/>
                </a:lnTo>
                <a:lnTo>
                  <a:pt x="5713365" y="57354"/>
                </a:lnTo>
                <a:lnTo>
                  <a:pt x="5765051" y="54825"/>
                </a:lnTo>
                <a:lnTo>
                  <a:pt x="5816668" y="52709"/>
                </a:lnTo>
                <a:lnTo>
                  <a:pt x="5868174" y="51215"/>
                </a:lnTo>
                <a:lnTo>
                  <a:pt x="5919530" y="50557"/>
                </a:lnTo>
                <a:lnTo>
                  <a:pt x="5970696" y="50945"/>
                </a:lnTo>
                <a:lnTo>
                  <a:pt x="6021631" y="52591"/>
                </a:lnTo>
                <a:lnTo>
                  <a:pt x="6072296" y="55706"/>
                </a:lnTo>
                <a:lnTo>
                  <a:pt x="6122649" y="60501"/>
                </a:lnTo>
                <a:lnTo>
                  <a:pt x="6172651" y="67188"/>
                </a:lnTo>
                <a:lnTo>
                  <a:pt x="6221117" y="75460"/>
                </a:lnTo>
                <a:lnTo>
                  <a:pt x="6269226" y="85322"/>
                </a:lnTo>
                <a:lnTo>
                  <a:pt x="6316955" y="96754"/>
                </a:lnTo>
                <a:lnTo>
                  <a:pt x="6364279" y="109736"/>
                </a:lnTo>
                <a:lnTo>
                  <a:pt x="6411174" y="124248"/>
                </a:lnTo>
                <a:lnTo>
                  <a:pt x="6457615" y="140272"/>
                </a:lnTo>
                <a:lnTo>
                  <a:pt x="6503578" y="157787"/>
                </a:lnTo>
                <a:lnTo>
                  <a:pt x="6549039" y="176775"/>
                </a:lnTo>
                <a:lnTo>
                  <a:pt x="6593973" y="197215"/>
                </a:lnTo>
                <a:lnTo>
                  <a:pt x="6638355" y="219088"/>
                </a:lnTo>
                <a:lnTo>
                  <a:pt x="6682162" y="242375"/>
                </a:lnTo>
                <a:lnTo>
                  <a:pt x="6725369" y="267056"/>
                </a:lnTo>
                <a:lnTo>
                  <a:pt x="6767952" y="293112"/>
                </a:lnTo>
                <a:lnTo>
                  <a:pt x="6809886" y="320522"/>
                </a:lnTo>
                <a:lnTo>
                  <a:pt x="6851147" y="349268"/>
                </a:lnTo>
                <a:lnTo>
                  <a:pt x="6891710" y="379331"/>
                </a:lnTo>
                <a:lnTo>
                  <a:pt x="6931551" y="410690"/>
                </a:lnTo>
                <a:lnTo>
                  <a:pt x="6967973" y="441525"/>
                </a:lnTo>
                <a:lnTo>
                  <a:pt x="7002435" y="473584"/>
                </a:lnTo>
                <a:lnTo>
                  <a:pt x="7034954" y="506852"/>
                </a:lnTo>
                <a:lnTo>
                  <a:pt x="7065544" y="541312"/>
                </a:lnTo>
                <a:lnTo>
                  <a:pt x="7094223" y="576947"/>
                </a:lnTo>
                <a:lnTo>
                  <a:pt x="7121005" y="613740"/>
                </a:lnTo>
                <a:lnTo>
                  <a:pt x="7145906" y="651675"/>
                </a:lnTo>
                <a:lnTo>
                  <a:pt x="7168943" y="690736"/>
                </a:lnTo>
                <a:lnTo>
                  <a:pt x="7190130" y="730906"/>
                </a:lnTo>
                <a:lnTo>
                  <a:pt x="7209484" y="772168"/>
                </a:lnTo>
                <a:lnTo>
                  <a:pt x="7227020" y="814506"/>
                </a:lnTo>
                <a:lnTo>
                  <a:pt x="7242754" y="857903"/>
                </a:lnTo>
                <a:lnTo>
                  <a:pt x="7256703" y="902343"/>
                </a:lnTo>
                <a:lnTo>
                  <a:pt x="7268880" y="947809"/>
                </a:lnTo>
                <a:lnTo>
                  <a:pt x="7279304" y="994285"/>
                </a:lnTo>
                <a:lnTo>
                  <a:pt x="7287988" y="1041754"/>
                </a:lnTo>
                <a:lnTo>
                  <a:pt x="7294949" y="1090200"/>
                </a:lnTo>
                <a:lnTo>
                  <a:pt x="7300203" y="1139605"/>
                </a:lnTo>
                <a:lnTo>
                  <a:pt x="7303766" y="1189955"/>
                </a:lnTo>
                <a:lnTo>
                  <a:pt x="7305653" y="1241231"/>
                </a:lnTo>
                <a:lnTo>
                  <a:pt x="7305879" y="1293417"/>
                </a:lnTo>
                <a:lnTo>
                  <a:pt x="7304461" y="1346497"/>
                </a:lnTo>
                <a:lnTo>
                  <a:pt x="7301415" y="1400455"/>
                </a:lnTo>
                <a:lnTo>
                  <a:pt x="7300479" y="1419028"/>
                </a:lnTo>
                <a:lnTo>
                  <a:pt x="7299019" y="1474747"/>
                </a:lnTo>
                <a:lnTo>
                  <a:pt x="7271958" y="1576100"/>
                </a:lnTo>
                <a:lnTo>
                  <a:pt x="7245496" y="1676854"/>
                </a:lnTo>
                <a:lnTo>
                  <a:pt x="7215140" y="1744456"/>
                </a:lnTo>
                <a:lnTo>
                  <a:pt x="7200561" y="1778295"/>
                </a:lnTo>
                <a:lnTo>
                  <a:pt x="7187181" y="1812657"/>
                </a:lnTo>
                <a:lnTo>
                  <a:pt x="7167357" y="1862838"/>
                </a:lnTo>
                <a:lnTo>
                  <a:pt x="7146004" y="1911240"/>
                </a:lnTo>
                <a:lnTo>
                  <a:pt x="7123156" y="1957903"/>
                </a:lnTo>
                <a:lnTo>
                  <a:pt x="7098851" y="2002866"/>
                </a:lnTo>
                <a:lnTo>
                  <a:pt x="7073124" y="2046169"/>
                </a:lnTo>
                <a:lnTo>
                  <a:pt x="7046012" y="2087853"/>
                </a:lnTo>
                <a:lnTo>
                  <a:pt x="7017551" y="2127957"/>
                </a:lnTo>
                <a:lnTo>
                  <a:pt x="6987779" y="2166520"/>
                </a:lnTo>
                <a:lnTo>
                  <a:pt x="6956730" y="2203583"/>
                </a:lnTo>
                <a:lnTo>
                  <a:pt x="6924441" y="2239186"/>
                </a:lnTo>
                <a:lnTo>
                  <a:pt x="6890949" y="2273368"/>
                </a:lnTo>
                <a:lnTo>
                  <a:pt x="6856290" y="2306169"/>
                </a:lnTo>
                <a:lnTo>
                  <a:pt x="6820501" y="2337629"/>
                </a:lnTo>
                <a:lnTo>
                  <a:pt x="6783617" y="2367788"/>
                </a:lnTo>
                <a:lnTo>
                  <a:pt x="6745675" y="2396686"/>
                </a:lnTo>
                <a:lnTo>
                  <a:pt x="6706712" y="2424362"/>
                </a:lnTo>
                <a:lnTo>
                  <a:pt x="6666763" y="2450857"/>
                </a:lnTo>
                <a:lnTo>
                  <a:pt x="6625865" y="2476210"/>
                </a:lnTo>
                <a:lnTo>
                  <a:pt x="6584055" y="2500460"/>
                </a:lnTo>
                <a:lnTo>
                  <a:pt x="6543122" y="2523192"/>
                </a:lnTo>
                <a:lnTo>
                  <a:pt x="6501806" y="2545042"/>
                </a:lnTo>
                <a:lnTo>
                  <a:pt x="6460107" y="2565512"/>
                </a:lnTo>
                <a:lnTo>
                  <a:pt x="6418024" y="2584102"/>
                </a:lnTo>
                <a:lnTo>
                  <a:pt x="6375558" y="2600316"/>
                </a:lnTo>
                <a:lnTo>
                  <a:pt x="6327039" y="2617015"/>
                </a:lnTo>
                <a:lnTo>
                  <a:pt x="6278509" y="2633293"/>
                </a:lnTo>
                <a:lnTo>
                  <a:pt x="6229969" y="2649134"/>
                </a:lnTo>
                <a:lnTo>
                  <a:pt x="6181417" y="2664523"/>
                </a:lnTo>
                <a:lnTo>
                  <a:pt x="6132853" y="2679444"/>
                </a:lnTo>
                <a:lnTo>
                  <a:pt x="6084277" y="2693881"/>
                </a:lnTo>
                <a:lnTo>
                  <a:pt x="6035690" y="2707820"/>
                </a:lnTo>
                <a:lnTo>
                  <a:pt x="5987089" y="2721245"/>
                </a:lnTo>
                <a:lnTo>
                  <a:pt x="5938476" y="2734140"/>
                </a:lnTo>
                <a:lnTo>
                  <a:pt x="5889850" y="2746491"/>
                </a:lnTo>
                <a:lnTo>
                  <a:pt x="5841211" y="2758281"/>
                </a:lnTo>
                <a:lnTo>
                  <a:pt x="5792558" y="2769495"/>
                </a:lnTo>
                <a:lnTo>
                  <a:pt x="5743891" y="2780118"/>
                </a:lnTo>
                <a:lnTo>
                  <a:pt x="5695210" y="2790134"/>
                </a:lnTo>
                <a:lnTo>
                  <a:pt x="5646514" y="2799528"/>
                </a:lnTo>
                <a:lnTo>
                  <a:pt x="5597804" y="2808285"/>
                </a:lnTo>
                <a:lnTo>
                  <a:pt x="5549078" y="2816389"/>
                </a:lnTo>
                <a:lnTo>
                  <a:pt x="5500338" y="2823824"/>
                </a:lnTo>
                <a:lnTo>
                  <a:pt x="5451581" y="2830576"/>
                </a:lnTo>
                <a:lnTo>
                  <a:pt x="5402809" y="2836629"/>
                </a:lnTo>
                <a:lnTo>
                  <a:pt x="5354021" y="2841967"/>
                </a:lnTo>
                <a:lnTo>
                  <a:pt x="5305216" y="2846574"/>
                </a:lnTo>
                <a:lnTo>
                  <a:pt x="5256394" y="2850437"/>
                </a:lnTo>
                <a:lnTo>
                  <a:pt x="5207555" y="2853538"/>
                </a:lnTo>
                <a:lnTo>
                  <a:pt x="5158699" y="2855864"/>
                </a:lnTo>
                <a:lnTo>
                  <a:pt x="5109826" y="2857397"/>
                </a:lnTo>
                <a:lnTo>
                  <a:pt x="5060934" y="2858124"/>
                </a:lnTo>
                <a:close/>
              </a:path>
            </a:pathLst>
          </a:custGeom>
          <a:solidFill>
            <a:srgbClr val="ABCF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7"/>
          <p:cNvSpPr/>
          <p:nvPr/>
        </p:nvSpPr>
        <p:spPr>
          <a:xfrm>
            <a:off x="1231235" y="6896069"/>
            <a:ext cx="7418705" cy="2902585"/>
          </a:xfrm>
          <a:custGeom>
            <a:rect b="b" l="l" r="r" t="t"/>
            <a:pathLst>
              <a:path extrusionOk="0" h="2902584" w="7418705">
                <a:moveTo>
                  <a:pt x="2279560" y="2902195"/>
                </a:moveTo>
                <a:lnTo>
                  <a:pt x="2329224" y="2902097"/>
                </a:lnTo>
                <a:lnTo>
                  <a:pt x="2378907" y="2901149"/>
                </a:lnTo>
                <a:lnTo>
                  <a:pt x="2428608" y="2899333"/>
                </a:lnTo>
                <a:lnTo>
                  <a:pt x="2478329" y="2896636"/>
                </a:lnTo>
                <a:lnTo>
                  <a:pt x="2528070" y="2893041"/>
                </a:lnTo>
                <a:lnTo>
                  <a:pt x="2577830" y="2888532"/>
                </a:lnTo>
                <a:lnTo>
                  <a:pt x="2627611" y="2883094"/>
                </a:lnTo>
                <a:lnTo>
                  <a:pt x="2677412" y="2876710"/>
                </a:lnTo>
                <a:lnTo>
                  <a:pt x="2727233" y="2869367"/>
                </a:lnTo>
                <a:lnTo>
                  <a:pt x="2777076" y="2861047"/>
                </a:lnTo>
                <a:lnTo>
                  <a:pt x="2877117" y="2842931"/>
                </a:lnTo>
                <a:lnTo>
                  <a:pt x="3226947" y="2777366"/>
                </a:lnTo>
                <a:lnTo>
                  <a:pt x="3326966" y="2759138"/>
                </a:lnTo>
                <a:lnTo>
                  <a:pt x="3377012" y="2750279"/>
                </a:lnTo>
                <a:lnTo>
                  <a:pt x="3427087" y="2741634"/>
                </a:lnTo>
                <a:lnTo>
                  <a:pt x="3477197" y="2733238"/>
                </a:lnTo>
                <a:lnTo>
                  <a:pt x="3527347" y="2725125"/>
                </a:lnTo>
                <a:lnTo>
                  <a:pt x="3577541" y="2717328"/>
                </a:lnTo>
                <a:lnTo>
                  <a:pt x="3627784" y="2709883"/>
                </a:lnTo>
                <a:lnTo>
                  <a:pt x="3678081" y="2702822"/>
                </a:lnTo>
                <a:lnTo>
                  <a:pt x="3728437" y="2696180"/>
                </a:lnTo>
                <a:lnTo>
                  <a:pt x="3778857" y="2689991"/>
                </a:lnTo>
                <a:lnTo>
                  <a:pt x="3829345" y="2684289"/>
                </a:lnTo>
                <a:lnTo>
                  <a:pt x="3879906" y="2679107"/>
                </a:lnTo>
                <a:lnTo>
                  <a:pt x="3930545" y="2674480"/>
                </a:lnTo>
                <a:lnTo>
                  <a:pt x="3979683" y="2670533"/>
                </a:lnTo>
                <a:lnTo>
                  <a:pt x="4028908" y="2667133"/>
                </a:lnTo>
                <a:lnTo>
                  <a:pt x="4078213" y="2664248"/>
                </a:lnTo>
                <a:lnTo>
                  <a:pt x="4127593" y="2661847"/>
                </a:lnTo>
                <a:lnTo>
                  <a:pt x="4177043" y="2659898"/>
                </a:lnTo>
                <a:lnTo>
                  <a:pt x="4226557" y="2658369"/>
                </a:lnTo>
                <a:lnTo>
                  <a:pt x="4276129" y="2657227"/>
                </a:lnTo>
                <a:lnTo>
                  <a:pt x="4325754" y="2656440"/>
                </a:lnTo>
                <a:lnTo>
                  <a:pt x="4375426" y="2655977"/>
                </a:lnTo>
                <a:lnTo>
                  <a:pt x="4425140" y="2655806"/>
                </a:lnTo>
                <a:lnTo>
                  <a:pt x="4474890" y="2655895"/>
                </a:lnTo>
                <a:lnTo>
                  <a:pt x="4524670" y="2656211"/>
                </a:lnTo>
                <a:lnTo>
                  <a:pt x="4574475" y="2656723"/>
                </a:lnTo>
                <a:lnTo>
                  <a:pt x="4674138" y="2658205"/>
                </a:lnTo>
                <a:lnTo>
                  <a:pt x="4973137" y="2664018"/>
                </a:lnTo>
                <a:lnTo>
                  <a:pt x="5276241" y="2668904"/>
                </a:lnTo>
                <a:lnTo>
                  <a:pt x="5327097" y="2669621"/>
                </a:lnTo>
                <a:lnTo>
                  <a:pt x="5377921" y="2670158"/>
                </a:lnTo>
                <a:lnTo>
                  <a:pt x="5428704" y="2670448"/>
                </a:lnTo>
                <a:lnTo>
                  <a:pt x="5479440" y="2670425"/>
                </a:lnTo>
                <a:lnTo>
                  <a:pt x="5530119" y="2670021"/>
                </a:lnTo>
                <a:lnTo>
                  <a:pt x="5580734" y="2669170"/>
                </a:lnTo>
                <a:lnTo>
                  <a:pt x="5631276" y="2667806"/>
                </a:lnTo>
                <a:lnTo>
                  <a:pt x="5681738" y="2665862"/>
                </a:lnTo>
                <a:lnTo>
                  <a:pt x="5732111" y="2663271"/>
                </a:lnTo>
                <a:lnTo>
                  <a:pt x="5782387" y="2659968"/>
                </a:lnTo>
                <a:lnTo>
                  <a:pt x="5832558" y="2655885"/>
                </a:lnTo>
                <a:lnTo>
                  <a:pt x="5882617" y="2650957"/>
                </a:lnTo>
                <a:lnTo>
                  <a:pt x="5932554" y="2645115"/>
                </a:lnTo>
                <a:lnTo>
                  <a:pt x="5982362" y="2638295"/>
                </a:lnTo>
                <a:lnTo>
                  <a:pt x="6032032" y="2630429"/>
                </a:lnTo>
                <a:lnTo>
                  <a:pt x="6081557" y="2621451"/>
                </a:lnTo>
                <a:lnTo>
                  <a:pt x="6130929" y="2611294"/>
                </a:lnTo>
                <a:lnTo>
                  <a:pt x="6180139" y="2599892"/>
                </a:lnTo>
                <a:lnTo>
                  <a:pt x="6229179" y="2587178"/>
                </a:lnTo>
                <a:lnTo>
                  <a:pt x="6278042" y="2573085"/>
                </a:lnTo>
                <a:lnTo>
                  <a:pt x="6325102" y="2559029"/>
                </a:lnTo>
                <a:lnTo>
                  <a:pt x="6372276" y="2545325"/>
                </a:lnTo>
                <a:lnTo>
                  <a:pt x="6466650" y="2518357"/>
                </a:lnTo>
                <a:lnTo>
                  <a:pt x="6513691" y="2504785"/>
                </a:lnTo>
                <a:lnTo>
                  <a:pt x="6560529" y="2490949"/>
                </a:lnTo>
                <a:lnTo>
                  <a:pt x="6607085" y="2476695"/>
                </a:lnTo>
                <a:lnTo>
                  <a:pt x="6653280" y="2461868"/>
                </a:lnTo>
                <a:lnTo>
                  <a:pt x="6699034" y="2446316"/>
                </a:lnTo>
                <a:lnTo>
                  <a:pt x="6744269" y="2429884"/>
                </a:lnTo>
                <a:lnTo>
                  <a:pt x="6788905" y="2412418"/>
                </a:lnTo>
                <a:lnTo>
                  <a:pt x="6832863" y="2393763"/>
                </a:lnTo>
                <a:lnTo>
                  <a:pt x="6876064" y="2373767"/>
                </a:lnTo>
                <a:lnTo>
                  <a:pt x="6918428" y="2352275"/>
                </a:lnTo>
                <a:lnTo>
                  <a:pt x="6959877" y="2329132"/>
                </a:lnTo>
                <a:lnTo>
                  <a:pt x="7000331" y="2304186"/>
                </a:lnTo>
                <a:lnTo>
                  <a:pt x="7039711" y="2277281"/>
                </a:lnTo>
                <a:lnTo>
                  <a:pt x="7077938" y="2248265"/>
                </a:lnTo>
                <a:lnTo>
                  <a:pt x="7114932" y="2216982"/>
                </a:lnTo>
                <a:lnTo>
                  <a:pt x="7150614" y="2183279"/>
                </a:lnTo>
                <a:lnTo>
                  <a:pt x="7184906" y="2147002"/>
                </a:lnTo>
                <a:lnTo>
                  <a:pt x="7217728" y="2107997"/>
                </a:lnTo>
                <a:lnTo>
                  <a:pt x="7249000" y="2066110"/>
                </a:lnTo>
                <a:lnTo>
                  <a:pt x="7271405" y="2031341"/>
                </a:lnTo>
                <a:lnTo>
                  <a:pt x="7293047" y="1992028"/>
                </a:lnTo>
                <a:lnTo>
                  <a:pt x="7313703" y="1948936"/>
                </a:lnTo>
                <a:lnTo>
                  <a:pt x="7333151" y="1902827"/>
                </a:lnTo>
                <a:lnTo>
                  <a:pt x="7351168" y="1854465"/>
                </a:lnTo>
                <a:lnTo>
                  <a:pt x="7367531" y="1804613"/>
                </a:lnTo>
                <a:lnTo>
                  <a:pt x="7382019" y="1754034"/>
                </a:lnTo>
                <a:lnTo>
                  <a:pt x="7394409" y="1703492"/>
                </a:lnTo>
                <a:lnTo>
                  <a:pt x="7404477" y="1653750"/>
                </a:lnTo>
                <a:lnTo>
                  <a:pt x="7412003" y="1605571"/>
                </a:lnTo>
                <a:lnTo>
                  <a:pt x="7416762" y="1559718"/>
                </a:lnTo>
                <a:lnTo>
                  <a:pt x="7418533" y="1516955"/>
                </a:lnTo>
                <a:lnTo>
                  <a:pt x="7417571" y="1482501"/>
                </a:lnTo>
                <a:lnTo>
                  <a:pt x="7409263" y="1406221"/>
                </a:lnTo>
                <a:lnTo>
                  <a:pt x="7402120" y="1364673"/>
                </a:lnTo>
                <a:lnTo>
                  <a:pt x="7393118" y="1321038"/>
                </a:lnTo>
                <a:lnTo>
                  <a:pt x="7382359" y="1275456"/>
                </a:lnTo>
                <a:lnTo>
                  <a:pt x="7369943" y="1228066"/>
                </a:lnTo>
                <a:lnTo>
                  <a:pt x="7355973" y="1179006"/>
                </a:lnTo>
                <a:lnTo>
                  <a:pt x="7340547" y="1128415"/>
                </a:lnTo>
                <a:lnTo>
                  <a:pt x="7323769" y="1076434"/>
                </a:lnTo>
                <a:lnTo>
                  <a:pt x="7305737" y="1023199"/>
                </a:lnTo>
                <a:lnTo>
                  <a:pt x="7286555" y="968852"/>
                </a:lnTo>
                <a:lnTo>
                  <a:pt x="7266322" y="913530"/>
                </a:lnTo>
                <a:lnTo>
                  <a:pt x="7245140" y="857373"/>
                </a:lnTo>
                <a:lnTo>
                  <a:pt x="7223109" y="800519"/>
                </a:lnTo>
                <a:lnTo>
                  <a:pt x="7200331" y="743109"/>
                </a:lnTo>
                <a:lnTo>
                  <a:pt x="7166074" y="686212"/>
                </a:lnTo>
                <a:lnTo>
                  <a:pt x="7132780" y="635183"/>
                </a:lnTo>
                <a:lnTo>
                  <a:pt x="7100026" y="589432"/>
                </a:lnTo>
                <a:lnTo>
                  <a:pt x="7067391" y="548370"/>
                </a:lnTo>
                <a:lnTo>
                  <a:pt x="7034452" y="511409"/>
                </a:lnTo>
                <a:lnTo>
                  <a:pt x="7000786" y="477961"/>
                </a:lnTo>
                <a:lnTo>
                  <a:pt x="6965971" y="447436"/>
                </a:lnTo>
                <a:lnTo>
                  <a:pt x="6929584" y="419246"/>
                </a:lnTo>
                <a:lnTo>
                  <a:pt x="6891203" y="392802"/>
                </a:lnTo>
                <a:lnTo>
                  <a:pt x="6850406" y="367515"/>
                </a:lnTo>
                <a:lnTo>
                  <a:pt x="6806769" y="342798"/>
                </a:lnTo>
                <a:lnTo>
                  <a:pt x="6759871" y="318061"/>
                </a:lnTo>
                <a:lnTo>
                  <a:pt x="6712741" y="294500"/>
                </a:lnTo>
                <a:lnTo>
                  <a:pt x="6665527" y="272105"/>
                </a:lnTo>
                <a:lnTo>
                  <a:pt x="6618229" y="250846"/>
                </a:lnTo>
                <a:lnTo>
                  <a:pt x="6570849" y="230698"/>
                </a:lnTo>
                <a:lnTo>
                  <a:pt x="6523388" y="211633"/>
                </a:lnTo>
                <a:lnTo>
                  <a:pt x="6475847" y="193622"/>
                </a:lnTo>
                <a:lnTo>
                  <a:pt x="6428226" y="176639"/>
                </a:lnTo>
                <a:lnTo>
                  <a:pt x="6380528" y="160657"/>
                </a:lnTo>
                <a:lnTo>
                  <a:pt x="6332752" y="145647"/>
                </a:lnTo>
                <a:lnTo>
                  <a:pt x="6284899" y="131583"/>
                </a:lnTo>
                <a:lnTo>
                  <a:pt x="6236972" y="118436"/>
                </a:lnTo>
                <a:lnTo>
                  <a:pt x="6188970" y="106180"/>
                </a:lnTo>
                <a:lnTo>
                  <a:pt x="6140895" y="94787"/>
                </a:lnTo>
                <a:lnTo>
                  <a:pt x="6092747" y="84230"/>
                </a:lnTo>
                <a:lnTo>
                  <a:pt x="6044528" y="74480"/>
                </a:lnTo>
                <a:lnTo>
                  <a:pt x="5996239" y="65511"/>
                </a:lnTo>
                <a:lnTo>
                  <a:pt x="5947881" y="57295"/>
                </a:lnTo>
                <a:lnTo>
                  <a:pt x="5899454" y="49805"/>
                </a:lnTo>
                <a:lnTo>
                  <a:pt x="5850959" y="43014"/>
                </a:lnTo>
                <a:lnTo>
                  <a:pt x="5802399" y="36893"/>
                </a:lnTo>
                <a:lnTo>
                  <a:pt x="5753773" y="31415"/>
                </a:lnTo>
                <a:lnTo>
                  <a:pt x="5705082" y="26553"/>
                </a:lnTo>
                <a:lnTo>
                  <a:pt x="5656328" y="22280"/>
                </a:lnTo>
                <a:lnTo>
                  <a:pt x="5607512" y="18568"/>
                </a:lnTo>
                <a:lnTo>
                  <a:pt x="5558634" y="15389"/>
                </a:lnTo>
                <a:lnTo>
                  <a:pt x="5509696" y="12716"/>
                </a:lnTo>
                <a:lnTo>
                  <a:pt x="5460698" y="10522"/>
                </a:lnTo>
                <a:lnTo>
                  <a:pt x="5411642" y="8779"/>
                </a:lnTo>
                <a:lnTo>
                  <a:pt x="5362528" y="7460"/>
                </a:lnTo>
                <a:lnTo>
                  <a:pt x="5313358" y="6538"/>
                </a:lnTo>
                <a:lnTo>
                  <a:pt x="5264132" y="5984"/>
                </a:lnTo>
                <a:lnTo>
                  <a:pt x="5214852" y="5771"/>
                </a:lnTo>
                <a:lnTo>
                  <a:pt x="5165518" y="5872"/>
                </a:lnTo>
                <a:lnTo>
                  <a:pt x="5116132" y="6260"/>
                </a:lnTo>
                <a:lnTo>
                  <a:pt x="5066694" y="6907"/>
                </a:lnTo>
                <a:lnTo>
                  <a:pt x="5017206" y="7785"/>
                </a:lnTo>
                <a:lnTo>
                  <a:pt x="4967668" y="8867"/>
                </a:lnTo>
                <a:lnTo>
                  <a:pt x="4868447" y="11535"/>
                </a:lnTo>
                <a:lnTo>
                  <a:pt x="4818766" y="13065"/>
                </a:lnTo>
                <a:lnTo>
                  <a:pt x="4767642" y="14438"/>
                </a:lnTo>
                <a:lnTo>
                  <a:pt x="4716477" y="15399"/>
                </a:lnTo>
                <a:lnTo>
                  <a:pt x="4665276" y="15982"/>
                </a:lnTo>
                <a:lnTo>
                  <a:pt x="4614041" y="16219"/>
                </a:lnTo>
                <a:lnTo>
                  <a:pt x="4562774" y="16145"/>
                </a:lnTo>
                <a:lnTo>
                  <a:pt x="4511480" y="15793"/>
                </a:lnTo>
                <a:lnTo>
                  <a:pt x="4460160" y="15198"/>
                </a:lnTo>
                <a:lnTo>
                  <a:pt x="4408819" y="14393"/>
                </a:lnTo>
                <a:lnTo>
                  <a:pt x="4306083" y="12288"/>
                </a:lnTo>
                <a:lnTo>
                  <a:pt x="3997667" y="4449"/>
                </a:lnTo>
                <a:lnTo>
                  <a:pt x="3894873" y="2229"/>
                </a:lnTo>
                <a:lnTo>
                  <a:pt x="3843493" y="1344"/>
                </a:lnTo>
                <a:lnTo>
                  <a:pt x="3792126" y="656"/>
                </a:lnTo>
                <a:lnTo>
                  <a:pt x="3740778" y="196"/>
                </a:lnTo>
                <a:lnTo>
                  <a:pt x="3689450" y="0"/>
                </a:lnTo>
                <a:lnTo>
                  <a:pt x="3638146" y="100"/>
                </a:lnTo>
                <a:lnTo>
                  <a:pt x="3586869" y="531"/>
                </a:lnTo>
                <a:lnTo>
                  <a:pt x="3535622" y="1326"/>
                </a:lnTo>
                <a:lnTo>
                  <a:pt x="3484408" y="2520"/>
                </a:lnTo>
                <a:lnTo>
                  <a:pt x="3432837" y="4054"/>
                </a:lnTo>
                <a:lnTo>
                  <a:pt x="3381303" y="5916"/>
                </a:lnTo>
                <a:lnTo>
                  <a:pt x="3329801" y="8083"/>
                </a:lnTo>
                <a:lnTo>
                  <a:pt x="3278331" y="10532"/>
                </a:lnTo>
                <a:lnTo>
                  <a:pt x="3226887" y="13240"/>
                </a:lnTo>
                <a:lnTo>
                  <a:pt x="3175469" y="16185"/>
                </a:lnTo>
                <a:lnTo>
                  <a:pt x="3124073" y="19344"/>
                </a:lnTo>
                <a:lnTo>
                  <a:pt x="3072697" y="22695"/>
                </a:lnTo>
                <a:lnTo>
                  <a:pt x="2969990" y="29879"/>
                </a:lnTo>
                <a:lnTo>
                  <a:pt x="2867327" y="37554"/>
                </a:lnTo>
                <a:lnTo>
                  <a:pt x="2508026" y="65669"/>
                </a:lnTo>
                <a:lnTo>
                  <a:pt x="2405281" y="73309"/>
                </a:lnTo>
                <a:lnTo>
                  <a:pt x="2302457" y="80440"/>
                </a:lnTo>
                <a:lnTo>
                  <a:pt x="2251008" y="83758"/>
                </a:lnTo>
                <a:lnTo>
                  <a:pt x="2199531" y="86880"/>
                </a:lnTo>
                <a:lnTo>
                  <a:pt x="2146618" y="88041"/>
                </a:lnTo>
                <a:lnTo>
                  <a:pt x="2093389" y="85889"/>
                </a:lnTo>
                <a:lnTo>
                  <a:pt x="2039935" y="81709"/>
                </a:lnTo>
                <a:lnTo>
                  <a:pt x="1986346" y="76786"/>
                </a:lnTo>
                <a:lnTo>
                  <a:pt x="1932712" y="72403"/>
                </a:lnTo>
                <a:lnTo>
                  <a:pt x="1879123" y="69846"/>
                </a:lnTo>
                <a:lnTo>
                  <a:pt x="1826896" y="68404"/>
                </a:lnTo>
                <a:lnTo>
                  <a:pt x="1774537" y="66308"/>
                </a:lnTo>
                <a:lnTo>
                  <a:pt x="1722086" y="63772"/>
                </a:lnTo>
                <a:lnTo>
                  <a:pt x="1617070" y="58239"/>
                </a:lnTo>
                <a:lnTo>
                  <a:pt x="1564586" y="55671"/>
                </a:lnTo>
                <a:lnTo>
                  <a:pt x="1512174" y="53521"/>
                </a:lnTo>
                <a:lnTo>
                  <a:pt x="1459873" y="52005"/>
                </a:lnTo>
                <a:lnTo>
                  <a:pt x="1407725" y="51337"/>
                </a:lnTo>
                <a:lnTo>
                  <a:pt x="1355771" y="51731"/>
                </a:lnTo>
                <a:lnTo>
                  <a:pt x="1304050" y="53402"/>
                </a:lnTo>
                <a:lnTo>
                  <a:pt x="1252604" y="56565"/>
                </a:lnTo>
                <a:lnTo>
                  <a:pt x="1201475" y="61434"/>
                </a:lnTo>
                <a:lnTo>
                  <a:pt x="1150701" y="68224"/>
                </a:lnTo>
                <a:lnTo>
                  <a:pt x="1101488" y="76624"/>
                </a:lnTo>
                <a:lnTo>
                  <a:pt x="1052637" y="86638"/>
                </a:lnTo>
                <a:lnTo>
                  <a:pt x="1004172" y="98246"/>
                </a:lnTo>
                <a:lnTo>
                  <a:pt x="956119" y="111428"/>
                </a:lnTo>
                <a:lnTo>
                  <a:pt x="908501" y="126164"/>
                </a:lnTo>
                <a:lnTo>
                  <a:pt x="861343" y="142435"/>
                </a:lnTo>
                <a:lnTo>
                  <a:pt x="814672" y="160220"/>
                </a:lnTo>
                <a:lnTo>
                  <a:pt x="768510" y="179500"/>
                </a:lnTo>
                <a:lnTo>
                  <a:pt x="722883" y="200256"/>
                </a:lnTo>
                <a:lnTo>
                  <a:pt x="677816" y="222466"/>
                </a:lnTo>
                <a:lnTo>
                  <a:pt x="633334" y="246112"/>
                </a:lnTo>
                <a:lnTo>
                  <a:pt x="589460" y="271174"/>
                </a:lnTo>
                <a:lnTo>
                  <a:pt x="546221" y="297631"/>
                </a:lnTo>
                <a:lnTo>
                  <a:pt x="503641" y="325465"/>
                </a:lnTo>
                <a:lnTo>
                  <a:pt x="461744" y="354654"/>
                </a:lnTo>
                <a:lnTo>
                  <a:pt x="420555" y="385180"/>
                </a:lnTo>
                <a:lnTo>
                  <a:pt x="380099" y="417022"/>
                </a:lnTo>
                <a:lnTo>
                  <a:pt x="343116" y="448333"/>
                </a:lnTo>
                <a:lnTo>
                  <a:pt x="308122" y="480887"/>
                </a:lnTo>
                <a:lnTo>
                  <a:pt x="275102" y="514668"/>
                </a:lnTo>
                <a:lnTo>
                  <a:pt x="244040" y="549659"/>
                </a:lnTo>
                <a:lnTo>
                  <a:pt x="214919" y="585843"/>
                </a:lnTo>
                <a:lnTo>
                  <a:pt x="187724" y="623204"/>
                </a:lnTo>
                <a:lnTo>
                  <a:pt x="162439" y="661724"/>
                </a:lnTo>
                <a:lnTo>
                  <a:pt x="139048" y="701387"/>
                </a:lnTo>
                <a:lnTo>
                  <a:pt x="117534" y="742176"/>
                </a:lnTo>
                <a:lnTo>
                  <a:pt x="97881" y="784074"/>
                </a:lnTo>
                <a:lnTo>
                  <a:pt x="80075" y="827065"/>
                </a:lnTo>
                <a:lnTo>
                  <a:pt x="64098" y="871132"/>
                </a:lnTo>
                <a:lnTo>
                  <a:pt x="49934" y="916257"/>
                </a:lnTo>
                <a:lnTo>
                  <a:pt x="37569" y="962424"/>
                </a:lnTo>
                <a:lnTo>
                  <a:pt x="26985" y="1009617"/>
                </a:lnTo>
                <a:lnTo>
                  <a:pt x="18166" y="1057818"/>
                </a:lnTo>
                <a:lnTo>
                  <a:pt x="11098" y="1107010"/>
                </a:lnTo>
                <a:lnTo>
                  <a:pt x="5763" y="1157178"/>
                </a:lnTo>
                <a:lnTo>
                  <a:pt x="2145" y="1208303"/>
                </a:lnTo>
                <a:lnTo>
                  <a:pt x="230" y="1260370"/>
                </a:lnTo>
                <a:lnTo>
                  <a:pt x="0" y="1313361"/>
                </a:lnTo>
                <a:lnTo>
                  <a:pt x="1439" y="1367260"/>
                </a:lnTo>
                <a:lnTo>
                  <a:pt x="4532" y="1422049"/>
                </a:lnTo>
                <a:lnTo>
                  <a:pt x="5483" y="1440909"/>
                </a:lnTo>
                <a:lnTo>
                  <a:pt x="6966" y="1497487"/>
                </a:lnTo>
                <a:lnTo>
                  <a:pt x="34444" y="1600403"/>
                </a:lnTo>
                <a:lnTo>
                  <a:pt x="61314" y="1702711"/>
                </a:lnTo>
                <a:lnTo>
                  <a:pt x="92138" y="1771355"/>
                </a:lnTo>
                <a:lnTo>
                  <a:pt x="106941" y="1805715"/>
                </a:lnTo>
                <a:lnTo>
                  <a:pt x="120528" y="1840608"/>
                </a:lnTo>
                <a:lnTo>
                  <a:pt x="140657" y="1891563"/>
                </a:lnTo>
                <a:lnTo>
                  <a:pt x="162340" y="1940711"/>
                </a:lnTo>
                <a:lnTo>
                  <a:pt x="185540" y="1988093"/>
                </a:lnTo>
                <a:lnTo>
                  <a:pt x="210220" y="2033749"/>
                </a:lnTo>
                <a:lnTo>
                  <a:pt x="236344" y="2077720"/>
                </a:lnTo>
                <a:lnTo>
                  <a:pt x="263874" y="2120047"/>
                </a:lnTo>
                <a:lnTo>
                  <a:pt x="292773" y="2160769"/>
                </a:lnTo>
                <a:lnTo>
                  <a:pt x="323005" y="2199927"/>
                </a:lnTo>
                <a:lnTo>
                  <a:pt x="354533" y="2237562"/>
                </a:lnTo>
                <a:lnTo>
                  <a:pt x="387319" y="2273713"/>
                </a:lnTo>
                <a:lnTo>
                  <a:pt x="421327" y="2308422"/>
                </a:lnTo>
                <a:lnTo>
                  <a:pt x="456521" y="2341729"/>
                </a:lnTo>
                <a:lnTo>
                  <a:pt x="492862" y="2373675"/>
                </a:lnTo>
                <a:lnTo>
                  <a:pt x="530315" y="2404299"/>
                </a:lnTo>
                <a:lnTo>
                  <a:pt x="568841" y="2433642"/>
                </a:lnTo>
                <a:lnTo>
                  <a:pt x="608406" y="2461745"/>
                </a:lnTo>
                <a:lnTo>
                  <a:pt x="648970" y="2488648"/>
                </a:lnTo>
                <a:lnTo>
                  <a:pt x="690499" y="2514392"/>
                </a:lnTo>
                <a:lnTo>
                  <a:pt x="732954" y="2539017"/>
                </a:lnTo>
                <a:lnTo>
                  <a:pt x="774518" y="2562099"/>
                </a:lnTo>
                <a:lnTo>
                  <a:pt x="816471" y="2584286"/>
                </a:lnTo>
                <a:lnTo>
                  <a:pt x="858813" y="2605071"/>
                </a:lnTo>
                <a:lnTo>
                  <a:pt x="901545" y="2623948"/>
                </a:lnTo>
                <a:lnTo>
                  <a:pt x="944666" y="2640412"/>
                </a:lnTo>
                <a:lnTo>
                  <a:pt x="993933" y="2657369"/>
                </a:lnTo>
                <a:lnTo>
                  <a:pt x="1043211" y="2673898"/>
                </a:lnTo>
                <a:lnTo>
                  <a:pt x="1092500" y="2689983"/>
                </a:lnTo>
                <a:lnTo>
                  <a:pt x="1141801" y="2705609"/>
                </a:lnTo>
                <a:lnTo>
                  <a:pt x="1191113" y="2720760"/>
                </a:lnTo>
                <a:lnTo>
                  <a:pt x="1240438" y="2735420"/>
                </a:lnTo>
                <a:lnTo>
                  <a:pt x="1289775" y="2749574"/>
                </a:lnTo>
                <a:lnTo>
                  <a:pt x="1339124" y="2763206"/>
                </a:lnTo>
                <a:lnTo>
                  <a:pt x="1388487" y="2776300"/>
                </a:lnTo>
                <a:lnTo>
                  <a:pt x="1437863" y="2788841"/>
                </a:lnTo>
                <a:lnTo>
                  <a:pt x="1487252" y="2800812"/>
                </a:lnTo>
                <a:lnTo>
                  <a:pt x="1536656" y="2812199"/>
                </a:lnTo>
                <a:lnTo>
                  <a:pt x="1586073" y="2822986"/>
                </a:lnTo>
                <a:lnTo>
                  <a:pt x="1635505" y="2833157"/>
                </a:lnTo>
                <a:lnTo>
                  <a:pt x="1684951" y="2842696"/>
                </a:lnTo>
                <a:lnTo>
                  <a:pt x="1734413" y="2851588"/>
                </a:lnTo>
                <a:lnTo>
                  <a:pt x="1783889" y="2859817"/>
                </a:lnTo>
                <a:lnTo>
                  <a:pt x="1833382" y="2867367"/>
                </a:lnTo>
                <a:lnTo>
                  <a:pt x="1882890" y="2874223"/>
                </a:lnTo>
                <a:lnTo>
                  <a:pt x="1932414" y="2880368"/>
                </a:lnTo>
                <a:lnTo>
                  <a:pt x="1981955" y="2885789"/>
                </a:lnTo>
                <a:lnTo>
                  <a:pt x="2031512" y="2890468"/>
                </a:lnTo>
                <a:lnTo>
                  <a:pt x="2081087" y="2894390"/>
                </a:lnTo>
                <a:lnTo>
                  <a:pt x="2130679" y="2897539"/>
                </a:lnTo>
                <a:lnTo>
                  <a:pt x="2180288" y="2899900"/>
                </a:lnTo>
                <a:lnTo>
                  <a:pt x="2229915" y="2901457"/>
                </a:lnTo>
                <a:lnTo>
                  <a:pt x="2279560" y="2902195"/>
                </a:lnTo>
                <a:close/>
              </a:path>
            </a:pathLst>
          </a:custGeom>
          <a:solidFill>
            <a:srgbClr val="ABCF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7"/>
          <p:cNvSpPr/>
          <p:nvPr/>
        </p:nvSpPr>
        <p:spPr>
          <a:xfrm>
            <a:off x="1230790" y="3744463"/>
            <a:ext cx="7298055" cy="2854960"/>
          </a:xfrm>
          <a:custGeom>
            <a:rect b="b" l="l" r="r" t="t"/>
            <a:pathLst>
              <a:path extrusionOk="0" h="2854959" w="7298055">
                <a:moveTo>
                  <a:pt x="2242439" y="0"/>
                </a:moveTo>
                <a:lnTo>
                  <a:pt x="2291294" y="96"/>
                </a:lnTo>
                <a:lnTo>
                  <a:pt x="2340168" y="1029"/>
                </a:lnTo>
                <a:lnTo>
                  <a:pt x="2389060" y="2814"/>
                </a:lnTo>
                <a:lnTo>
                  <a:pt x="2437971" y="5468"/>
                </a:lnTo>
                <a:lnTo>
                  <a:pt x="2486901" y="9005"/>
                </a:lnTo>
                <a:lnTo>
                  <a:pt x="2535852" y="13440"/>
                </a:lnTo>
                <a:lnTo>
                  <a:pt x="2584821" y="18790"/>
                </a:lnTo>
                <a:lnTo>
                  <a:pt x="2633811" y="25069"/>
                </a:lnTo>
                <a:lnTo>
                  <a:pt x="2682822" y="32293"/>
                </a:lnTo>
                <a:lnTo>
                  <a:pt x="2731853" y="40477"/>
                </a:lnTo>
                <a:lnTo>
                  <a:pt x="2830265" y="58298"/>
                </a:lnTo>
                <a:lnTo>
                  <a:pt x="3174398" y="122796"/>
                </a:lnTo>
                <a:lnTo>
                  <a:pt x="3272789" y="140726"/>
                </a:lnTo>
                <a:lnTo>
                  <a:pt x="3322019" y="149442"/>
                </a:lnTo>
                <a:lnTo>
                  <a:pt x="3371279" y="157946"/>
                </a:lnTo>
                <a:lnTo>
                  <a:pt x="3420573" y="166205"/>
                </a:lnTo>
                <a:lnTo>
                  <a:pt x="3469906" y="174186"/>
                </a:lnTo>
                <a:lnTo>
                  <a:pt x="3519282" y="181856"/>
                </a:lnTo>
                <a:lnTo>
                  <a:pt x="3568707" y="189180"/>
                </a:lnTo>
                <a:lnTo>
                  <a:pt x="3618186" y="196126"/>
                </a:lnTo>
                <a:lnTo>
                  <a:pt x="3667722" y="202660"/>
                </a:lnTo>
                <a:lnTo>
                  <a:pt x="3717320" y="208748"/>
                </a:lnTo>
                <a:lnTo>
                  <a:pt x="3766986" y="214357"/>
                </a:lnTo>
                <a:lnTo>
                  <a:pt x="3816724" y="219454"/>
                </a:lnTo>
                <a:lnTo>
                  <a:pt x="3866539" y="224006"/>
                </a:lnTo>
                <a:lnTo>
                  <a:pt x="3917076" y="228053"/>
                </a:lnTo>
                <a:lnTo>
                  <a:pt x="3967705" y="231512"/>
                </a:lnTo>
                <a:lnTo>
                  <a:pt x="4018421" y="234421"/>
                </a:lnTo>
                <a:lnTo>
                  <a:pt x="4069217" y="236814"/>
                </a:lnTo>
                <a:lnTo>
                  <a:pt x="4120087" y="238728"/>
                </a:lnTo>
                <a:lnTo>
                  <a:pt x="4171024" y="240198"/>
                </a:lnTo>
                <a:lnTo>
                  <a:pt x="4222022" y="241261"/>
                </a:lnTo>
                <a:lnTo>
                  <a:pt x="4273075" y="241953"/>
                </a:lnTo>
                <a:lnTo>
                  <a:pt x="4324177" y="242309"/>
                </a:lnTo>
                <a:lnTo>
                  <a:pt x="4375321" y="242366"/>
                </a:lnTo>
                <a:lnTo>
                  <a:pt x="4426500" y="242159"/>
                </a:lnTo>
                <a:lnTo>
                  <a:pt x="4477710" y="241725"/>
                </a:lnTo>
                <a:lnTo>
                  <a:pt x="4580193" y="240318"/>
                </a:lnTo>
                <a:lnTo>
                  <a:pt x="4887700" y="234377"/>
                </a:lnTo>
                <a:lnTo>
                  <a:pt x="5190320" y="229492"/>
                </a:lnTo>
                <a:lnTo>
                  <a:pt x="5240348" y="228786"/>
                </a:lnTo>
                <a:lnTo>
                  <a:pt x="5290344" y="228257"/>
                </a:lnTo>
                <a:lnTo>
                  <a:pt x="5340301" y="227972"/>
                </a:lnTo>
                <a:lnTo>
                  <a:pt x="5390210" y="227996"/>
                </a:lnTo>
                <a:lnTo>
                  <a:pt x="5440064" y="228393"/>
                </a:lnTo>
                <a:lnTo>
                  <a:pt x="5489855" y="229230"/>
                </a:lnTo>
                <a:lnTo>
                  <a:pt x="5539574" y="230572"/>
                </a:lnTo>
                <a:lnTo>
                  <a:pt x="5589214" y="232484"/>
                </a:lnTo>
                <a:lnTo>
                  <a:pt x="5638767" y="235032"/>
                </a:lnTo>
                <a:lnTo>
                  <a:pt x="5688224" y="238282"/>
                </a:lnTo>
                <a:lnTo>
                  <a:pt x="5737578" y="242298"/>
                </a:lnTo>
                <a:lnTo>
                  <a:pt x="5786821" y="247146"/>
                </a:lnTo>
                <a:lnTo>
                  <a:pt x="5835945" y="252893"/>
                </a:lnTo>
                <a:lnTo>
                  <a:pt x="5884942" y="259602"/>
                </a:lnTo>
                <a:lnTo>
                  <a:pt x="5933804" y="267340"/>
                </a:lnTo>
                <a:lnTo>
                  <a:pt x="5982522" y="276172"/>
                </a:lnTo>
                <a:lnTo>
                  <a:pt x="6031090" y="286163"/>
                </a:lnTo>
                <a:lnTo>
                  <a:pt x="6079499" y="297380"/>
                </a:lnTo>
                <a:lnTo>
                  <a:pt x="6127741" y="309887"/>
                </a:lnTo>
                <a:lnTo>
                  <a:pt x="6175808" y="323750"/>
                </a:lnTo>
                <a:lnTo>
                  <a:pt x="6222101" y="337577"/>
                </a:lnTo>
                <a:lnTo>
                  <a:pt x="6268507" y="351058"/>
                </a:lnTo>
                <a:lnTo>
                  <a:pt x="6361344" y="377587"/>
                </a:lnTo>
                <a:lnTo>
                  <a:pt x="6407619" y="390938"/>
                </a:lnTo>
                <a:lnTo>
                  <a:pt x="6453694" y="404549"/>
                </a:lnTo>
                <a:lnTo>
                  <a:pt x="6499492" y="418571"/>
                </a:lnTo>
                <a:lnTo>
                  <a:pt x="6544935" y="433156"/>
                </a:lnTo>
                <a:lnTo>
                  <a:pt x="6589944" y="448454"/>
                </a:lnTo>
                <a:lnTo>
                  <a:pt x="6634443" y="464619"/>
                </a:lnTo>
                <a:lnTo>
                  <a:pt x="6678352" y="481801"/>
                </a:lnTo>
                <a:lnTo>
                  <a:pt x="6721594" y="500151"/>
                </a:lnTo>
                <a:lnTo>
                  <a:pt x="6764091" y="519822"/>
                </a:lnTo>
                <a:lnTo>
                  <a:pt x="6805766" y="540964"/>
                </a:lnTo>
                <a:lnTo>
                  <a:pt x="6846540" y="563730"/>
                </a:lnTo>
                <a:lnTo>
                  <a:pt x="6886335" y="588270"/>
                </a:lnTo>
                <a:lnTo>
                  <a:pt x="6925073" y="614737"/>
                </a:lnTo>
                <a:lnTo>
                  <a:pt x="6962677" y="643281"/>
                </a:lnTo>
                <a:lnTo>
                  <a:pt x="6999069" y="674054"/>
                </a:lnTo>
                <a:lnTo>
                  <a:pt x="7034171" y="707208"/>
                </a:lnTo>
                <a:lnTo>
                  <a:pt x="7067904" y="742894"/>
                </a:lnTo>
                <a:lnTo>
                  <a:pt x="7100191" y="781264"/>
                </a:lnTo>
                <a:lnTo>
                  <a:pt x="7130954" y="822469"/>
                </a:lnTo>
                <a:lnTo>
                  <a:pt x="7154964" y="860014"/>
                </a:lnTo>
                <a:lnTo>
                  <a:pt x="7178057" y="902797"/>
                </a:lnTo>
                <a:lnTo>
                  <a:pt x="7199948" y="949843"/>
                </a:lnTo>
                <a:lnTo>
                  <a:pt x="7220354" y="1000176"/>
                </a:lnTo>
                <a:lnTo>
                  <a:pt x="7238990" y="1052822"/>
                </a:lnTo>
                <a:lnTo>
                  <a:pt x="7255572" y="1106807"/>
                </a:lnTo>
                <a:lnTo>
                  <a:pt x="7269816" y="1161154"/>
                </a:lnTo>
                <a:lnTo>
                  <a:pt x="7281437" y="1214890"/>
                </a:lnTo>
                <a:lnTo>
                  <a:pt x="7290152" y="1267040"/>
                </a:lnTo>
                <a:lnTo>
                  <a:pt x="7295677" y="1316629"/>
                </a:lnTo>
                <a:lnTo>
                  <a:pt x="7297727" y="1362681"/>
                </a:lnTo>
                <a:lnTo>
                  <a:pt x="7296780" y="1396575"/>
                </a:lnTo>
                <a:lnTo>
                  <a:pt x="7288608" y="1471613"/>
                </a:lnTo>
                <a:lnTo>
                  <a:pt x="7281581" y="1512484"/>
                </a:lnTo>
                <a:lnTo>
                  <a:pt x="7272725" y="1555408"/>
                </a:lnTo>
                <a:lnTo>
                  <a:pt x="7262141" y="1600248"/>
                </a:lnTo>
                <a:lnTo>
                  <a:pt x="7249928" y="1646867"/>
                </a:lnTo>
                <a:lnTo>
                  <a:pt x="7236185" y="1695128"/>
                </a:lnTo>
                <a:lnTo>
                  <a:pt x="7221011" y="1744894"/>
                </a:lnTo>
                <a:lnTo>
                  <a:pt x="7204505" y="1796029"/>
                </a:lnTo>
                <a:lnTo>
                  <a:pt x="7186768" y="1848397"/>
                </a:lnTo>
                <a:lnTo>
                  <a:pt x="7167898" y="1901859"/>
                </a:lnTo>
                <a:lnTo>
                  <a:pt x="7147994" y="1956280"/>
                </a:lnTo>
                <a:lnTo>
                  <a:pt x="7127157" y="2011523"/>
                </a:lnTo>
                <a:lnTo>
                  <a:pt x="7105485" y="2067450"/>
                </a:lnTo>
                <a:lnTo>
                  <a:pt x="7083078" y="2123926"/>
                </a:lnTo>
                <a:lnTo>
                  <a:pt x="7049378" y="2179896"/>
                </a:lnTo>
                <a:lnTo>
                  <a:pt x="7016626" y="2230094"/>
                </a:lnTo>
                <a:lnTo>
                  <a:pt x="6984406" y="2275100"/>
                </a:lnTo>
                <a:lnTo>
                  <a:pt x="6952303" y="2315493"/>
                </a:lnTo>
                <a:lnTo>
                  <a:pt x="6919900" y="2351852"/>
                </a:lnTo>
                <a:lnTo>
                  <a:pt x="6886782" y="2384756"/>
                </a:lnTo>
                <a:lnTo>
                  <a:pt x="6852534" y="2414784"/>
                </a:lnTo>
                <a:lnTo>
                  <a:pt x="6816740" y="2442515"/>
                </a:lnTo>
                <a:lnTo>
                  <a:pt x="6778984" y="2468529"/>
                </a:lnTo>
                <a:lnTo>
                  <a:pt x="6738851" y="2493403"/>
                </a:lnTo>
                <a:lnTo>
                  <a:pt x="6695925" y="2517718"/>
                </a:lnTo>
                <a:lnTo>
                  <a:pt x="6649791" y="2542052"/>
                </a:lnTo>
                <a:lnTo>
                  <a:pt x="6602238" y="2565808"/>
                </a:lnTo>
                <a:lnTo>
                  <a:pt x="6554598" y="2588360"/>
                </a:lnTo>
                <a:lnTo>
                  <a:pt x="6506873" y="2609735"/>
                </a:lnTo>
                <a:lnTo>
                  <a:pt x="6459062" y="2629965"/>
                </a:lnTo>
                <a:lnTo>
                  <a:pt x="6411167" y="2649076"/>
                </a:lnTo>
                <a:lnTo>
                  <a:pt x="6363190" y="2667100"/>
                </a:lnTo>
                <a:lnTo>
                  <a:pt x="6315130" y="2684064"/>
                </a:lnTo>
                <a:lnTo>
                  <a:pt x="6266990" y="2699999"/>
                </a:lnTo>
                <a:lnTo>
                  <a:pt x="6218770" y="2714933"/>
                </a:lnTo>
                <a:lnTo>
                  <a:pt x="6170471" y="2728895"/>
                </a:lnTo>
                <a:lnTo>
                  <a:pt x="6122095" y="2741914"/>
                </a:lnTo>
                <a:lnTo>
                  <a:pt x="6073642" y="2754020"/>
                </a:lnTo>
                <a:lnTo>
                  <a:pt x="6025114" y="2765242"/>
                </a:lnTo>
                <a:lnTo>
                  <a:pt x="5976511" y="2775609"/>
                </a:lnTo>
                <a:lnTo>
                  <a:pt x="5927834" y="2785149"/>
                </a:lnTo>
                <a:lnTo>
                  <a:pt x="5879086" y="2793893"/>
                </a:lnTo>
                <a:lnTo>
                  <a:pt x="5830265" y="2801869"/>
                </a:lnTo>
                <a:lnTo>
                  <a:pt x="5781375" y="2809107"/>
                </a:lnTo>
                <a:lnTo>
                  <a:pt x="5732415" y="2815635"/>
                </a:lnTo>
                <a:lnTo>
                  <a:pt x="5683387" y="2821483"/>
                </a:lnTo>
                <a:lnTo>
                  <a:pt x="5634292" y="2826679"/>
                </a:lnTo>
                <a:lnTo>
                  <a:pt x="5585131" y="2831254"/>
                </a:lnTo>
                <a:lnTo>
                  <a:pt x="5535905" y="2835235"/>
                </a:lnTo>
                <a:lnTo>
                  <a:pt x="5486615" y="2838653"/>
                </a:lnTo>
                <a:lnTo>
                  <a:pt x="5437262" y="2841536"/>
                </a:lnTo>
                <a:lnTo>
                  <a:pt x="5387847" y="2843914"/>
                </a:lnTo>
                <a:lnTo>
                  <a:pt x="5338371" y="2845815"/>
                </a:lnTo>
                <a:lnTo>
                  <a:pt x="5288835" y="2847270"/>
                </a:lnTo>
                <a:lnTo>
                  <a:pt x="5239241" y="2848306"/>
                </a:lnTo>
                <a:lnTo>
                  <a:pt x="5189588" y="2848953"/>
                </a:lnTo>
                <a:lnTo>
                  <a:pt x="5139880" y="2849240"/>
                </a:lnTo>
                <a:lnTo>
                  <a:pt x="5090115" y="2849197"/>
                </a:lnTo>
                <a:lnTo>
                  <a:pt x="5040296" y="2848852"/>
                </a:lnTo>
                <a:lnTo>
                  <a:pt x="4990424" y="2848234"/>
                </a:lnTo>
                <a:lnTo>
                  <a:pt x="4940499" y="2847374"/>
                </a:lnTo>
                <a:lnTo>
                  <a:pt x="4890522" y="2846299"/>
                </a:lnTo>
                <a:lnTo>
                  <a:pt x="4790419" y="2843624"/>
                </a:lnTo>
                <a:lnTo>
                  <a:pt x="4740295" y="2842082"/>
                </a:lnTo>
                <a:lnTo>
                  <a:pt x="4690003" y="2840730"/>
                </a:lnTo>
                <a:lnTo>
                  <a:pt x="4639672" y="2839785"/>
                </a:lnTo>
                <a:lnTo>
                  <a:pt x="4589305" y="2839212"/>
                </a:lnTo>
                <a:lnTo>
                  <a:pt x="4538903" y="2838979"/>
                </a:lnTo>
                <a:lnTo>
                  <a:pt x="4488472" y="2839052"/>
                </a:lnTo>
                <a:lnTo>
                  <a:pt x="4438013" y="2839398"/>
                </a:lnTo>
                <a:lnTo>
                  <a:pt x="4387529" y="2839984"/>
                </a:lnTo>
                <a:lnTo>
                  <a:pt x="4337024" y="2840776"/>
                </a:lnTo>
                <a:lnTo>
                  <a:pt x="4235961" y="2842846"/>
                </a:lnTo>
                <a:lnTo>
                  <a:pt x="3932567" y="2850557"/>
                </a:lnTo>
                <a:lnTo>
                  <a:pt x="3831448" y="2852741"/>
                </a:lnTo>
                <a:lnTo>
                  <a:pt x="3780903" y="2853611"/>
                </a:lnTo>
                <a:lnTo>
                  <a:pt x="3730374" y="2854289"/>
                </a:lnTo>
                <a:lnTo>
                  <a:pt x="3679861" y="2854741"/>
                </a:lnTo>
                <a:lnTo>
                  <a:pt x="3629370" y="2854934"/>
                </a:lnTo>
                <a:lnTo>
                  <a:pt x="3578901" y="2854836"/>
                </a:lnTo>
                <a:lnTo>
                  <a:pt x="3528459" y="2854412"/>
                </a:lnTo>
                <a:lnTo>
                  <a:pt x="3478047" y="2853629"/>
                </a:lnTo>
                <a:lnTo>
                  <a:pt x="3427666" y="2852455"/>
                </a:lnTo>
                <a:lnTo>
                  <a:pt x="3376935" y="2850946"/>
                </a:lnTo>
                <a:lnTo>
                  <a:pt x="3326240" y="2849114"/>
                </a:lnTo>
                <a:lnTo>
                  <a:pt x="3275577" y="2846983"/>
                </a:lnTo>
                <a:lnTo>
                  <a:pt x="3224945" y="2844574"/>
                </a:lnTo>
                <a:lnTo>
                  <a:pt x="3174339" y="2841909"/>
                </a:lnTo>
                <a:lnTo>
                  <a:pt x="3123759" y="2839012"/>
                </a:lnTo>
                <a:lnTo>
                  <a:pt x="3073200" y="2835904"/>
                </a:lnTo>
                <a:lnTo>
                  <a:pt x="3022659" y="2832608"/>
                </a:lnTo>
                <a:lnTo>
                  <a:pt x="2921625" y="2825542"/>
                </a:lnTo>
                <a:lnTo>
                  <a:pt x="2820634" y="2817991"/>
                </a:lnTo>
                <a:lnTo>
                  <a:pt x="2467184" y="2790334"/>
                </a:lnTo>
                <a:lnTo>
                  <a:pt x="2366113" y="2782819"/>
                </a:lnTo>
                <a:lnTo>
                  <a:pt x="2264963" y="2775804"/>
                </a:lnTo>
                <a:lnTo>
                  <a:pt x="2214352" y="2772540"/>
                </a:lnTo>
                <a:lnTo>
                  <a:pt x="2163713" y="2769468"/>
                </a:lnTo>
                <a:lnTo>
                  <a:pt x="2111661" y="2768327"/>
                </a:lnTo>
                <a:lnTo>
                  <a:pt x="2059299" y="2770443"/>
                </a:lnTo>
                <a:lnTo>
                  <a:pt x="2006716" y="2774555"/>
                </a:lnTo>
                <a:lnTo>
                  <a:pt x="1953999" y="2779398"/>
                </a:lnTo>
                <a:lnTo>
                  <a:pt x="1901239" y="2783709"/>
                </a:lnTo>
                <a:lnTo>
                  <a:pt x="1848522" y="2786225"/>
                </a:lnTo>
                <a:lnTo>
                  <a:pt x="1797146" y="2787643"/>
                </a:lnTo>
                <a:lnTo>
                  <a:pt x="1745640" y="2789705"/>
                </a:lnTo>
                <a:lnTo>
                  <a:pt x="1694043" y="2792200"/>
                </a:lnTo>
                <a:lnTo>
                  <a:pt x="1590737" y="2797643"/>
                </a:lnTo>
                <a:lnTo>
                  <a:pt x="1539108" y="2800170"/>
                </a:lnTo>
                <a:lnTo>
                  <a:pt x="1487549" y="2802284"/>
                </a:lnTo>
                <a:lnTo>
                  <a:pt x="1436100" y="2803775"/>
                </a:lnTo>
                <a:lnTo>
                  <a:pt x="1384801" y="2804433"/>
                </a:lnTo>
                <a:lnTo>
                  <a:pt x="1333693" y="2804045"/>
                </a:lnTo>
                <a:lnTo>
                  <a:pt x="1282814" y="2802401"/>
                </a:lnTo>
                <a:lnTo>
                  <a:pt x="1232206" y="2799290"/>
                </a:lnTo>
                <a:lnTo>
                  <a:pt x="1181909" y="2794500"/>
                </a:lnTo>
                <a:lnTo>
                  <a:pt x="1131963" y="2787821"/>
                </a:lnTo>
                <a:lnTo>
                  <a:pt x="1083551" y="2779558"/>
                </a:lnTo>
                <a:lnTo>
                  <a:pt x="1035496" y="2769707"/>
                </a:lnTo>
                <a:lnTo>
                  <a:pt x="987820" y="2758288"/>
                </a:lnTo>
                <a:lnTo>
                  <a:pt x="940549" y="2745321"/>
                </a:lnTo>
                <a:lnTo>
                  <a:pt x="893706" y="2730824"/>
                </a:lnTo>
                <a:lnTo>
                  <a:pt x="847317" y="2714819"/>
                </a:lnTo>
                <a:lnTo>
                  <a:pt x="801405" y="2697323"/>
                </a:lnTo>
                <a:lnTo>
                  <a:pt x="755995" y="2678356"/>
                </a:lnTo>
                <a:lnTo>
                  <a:pt x="711111" y="2657939"/>
                </a:lnTo>
                <a:lnTo>
                  <a:pt x="666778" y="2636090"/>
                </a:lnTo>
                <a:lnTo>
                  <a:pt x="623020" y="2612829"/>
                </a:lnTo>
                <a:lnTo>
                  <a:pt x="579861" y="2588176"/>
                </a:lnTo>
                <a:lnTo>
                  <a:pt x="537326" y="2562149"/>
                </a:lnTo>
                <a:lnTo>
                  <a:pt x="495439" y="2534769"/>
                </a:lnTo>
                <a:lnTo>
                  <a:pt x="454224" y="2506055"/>
                </a:lnTo>
                <a:lnTo>
                  <a:pt x="413706" y="2476026"/>
                </a:lnTo>
                <a:lnTo>
                  <a:pt x="373910" y="2444702"/>
                </a:lnTo>
                <a:lnTo>
                  <a:pt x="337528" y="2413902"/>
                </a:lnTo>
                <a:lnTo>
                  <a:pt x="303105" y="2381878"/>
                </a:lnTo>
                <a:lnTo>
                  <a:pt x="270622" y="2348647"/>
                </a:lnTo>
                <a:lnTo>
                  <a:pt x="240066" y="2314226"/>
                </a:lnTo>
                <a:lnTo>
                  <a:pt x="211420" y="2278631"/>
                </a:lnTo>
                <a:lnTo>
                  <a:pt x="184667" y="2241879"/>
                </a:lnTo>
                <a:lnTo>
                  <a:pt x="159794" y="2203986"/>
                </a:lnTo>
                <a:lnTo>
                  <a:pt x="136783" y="2164969"/>
                </a:lnTo>
                <a:lnTo>
                  <a:pt x="115620" y="2124844"/>
                </a:lnTo>
                <a:lnTo>
                  <a:pt x="96287" y="2083628"/>
                </a:lnTo>
                <a:lnTo>
                  <a:pt x="78771" y="2041337"/>
                </a:lnTo>
                <a:lnTo>
                  <a:pt x="63054" y="1997988"/>
                </a:lnTo>
                <a:lnTo>
                  <a:pt x="49121" y="1953598"/>
                </a:lnTo>
                <a:lnTo>
                  <a:pt x="36957" y="1908182"/>
                </a:lnTo>
                <a:lnTo>
                  <a:pt x="26545" y="1861758"/>
                </a:lnTo>
                <a:lnTo>
                  <a:pt x="17871" y="1814342"/>
                </a:lnTo>
                <a:lnTo>
                  <a:pt x="10917" y="1765950"/>
                </a:lnTo>
                <a:lnTo>
                  <a:pt x="5669" y="1716600"/>
                </a:lnTo>
                <a:lnTo>
                  <a:pt x="2110" y="1666307"/>
                </a:lnTo>
                <a:lnTo>
                  <a:pt x="226" y="1615088"/>
                </a:lnTo>
                <a:lnTo>
                  <a:pt x="0" y="1562960"/>
                </a:lnTo>
                <a:lnTo>
                  <a:pt x="1416" y="1509939"/>
                </a:lnTo>
                <a:lnTo>
                  <a:pt x="4459" y="1456042"/>
                </a:lnTo>
                <a:lnTo>
                  <a:pt x="5394" y="1437489"/>
                </a:lnTo>
                <a:lnTo>
                  <a:pt x="6852" y="1381832"/>
                </a:lnTo>
                <a:lnTo>
                  <a:pt x="33883" y="1280592"/>
                </a:lnTo>
                <a:lnTo>
                  <a:pt x="60315" y="1179951"/>
                </a:lnTo>
                <a:lnTo>
                  <a:pt x="90637" y="1112424"/>
                </a:lnTo>
                <a:lnTo>
                  <a:pt x="105200" y="1078624"/>
                </a:lnTo>
                <a:lnTo>
                  <a:pt x="118565" y="1044299"/>
                </a:lnTo>
                <a:lnTo>
                  <a:pt x="138367" y="994174"/>
                </a:lnTo>
                <a:lnTo>
                  <a:pt x="159696" y="945826"/>
                </a:lnTo>
                <a:lnTo>
                  <a:pt x="182519" y="899216"/>
                </a:lnTo>
                <a:lnTo>
                  <a:pt x="206797" y="854303"/>
                </a:lnTo>
                <a:lnTo>
                  <a:pt x="232495" y="811048"/>
                </a:lnTo>
                <a:lnTo>
                  <a:pt x="259577" y="769411"/>
                </a:lnTo>
                <a:lnTo>
                  <a:pt x="288005" y="729352"/>
                </a:lnTo>
                <a:lnTo>
                  <a:pt x="317745" y="690831"/>
                </a:lnTo>
                <a:lnTo>
                  <a:pt x="348759" y="653810"/>
                </a:lnTo>
                <a:lnTo>
                  <a:pt x="381012" y="618247"/>
                </a:lnTo>
                <a:lnTo>
                  <a:pt x="414466" y="584103"/>
                </a:lnTo>
                <a:lnTo>
                  <a:pt x="449086" y="551338"/>
                </a:lnTo>
                <a:lnTo>
                  <a:pt x="484836" y="519913"/>
                </a:lnTo>
                <a:lnTo>
                  <a:pt x="521679" y="489788"/>
                </a:lnTo>
                <a:lnTo>
                  <a:pt x="559578" y="460922"/>
                </a:lnTo>
                <a:lnTo>
                  <a:pt x="598498" y="433277"/>
                </a:lnTo>
                <a:lnTo>
                  <a:pt x="638402" y="406812"/>
                </a:lnTo>
                <a:lnTo>
                  <a:pt x="679254" y="381487"/>
                </a:lnTo>
                <a:lnTo>
                  <a:pt x="721018" y="357264"/>
                </a:lnTo>
                <a:lnTo>
                  <a:pt x="761905" y="334557"/>
                </a:lnTo>
                <a:lnTo>
                  <a:pt x="803175" y="312732"/>
                </a:lnTo>
                <a:lnTo>
                  <a:pt x="844828" y="292285"/>
                </a:lnTo>
                <a:lnTo>
                  <a:pt x="886864" y="273715"/>
                </a:lnTo>
                <a:lnTo>
                  <a:pt x="929283" y="257520"/>
                </a:lnTo>
                <a:lnTo>
                  <a:pt x="977748" y="240839"/>
                </a:lnTo>
                <a:lnTo>
                  <a:pt x="1026223" y="224579"/>
                </a:lnTo>
                <a:lnTo>
                  <a:pt x="1074709" y="208756"/>
                </a:lnTo>
                <a:lnTo>
                  <a:pt x="1123207" y="193384"/>
                </a:lnTo>
                <a:lnTo>
                  <a:pt x="1171717" y="178480"/>
                </a:lnTo>
                <a:lnTo>
                  <a:pt x="1220238" y="164059"/>
                </a:lnTo>
                <a:lnTo>
                  <a:pt x="1268772" y="150135"/>
                </a:lnTo>
                <a:lnTo>
                  <a:pt x="1317318" y="136725"/>
                </a:lnTo>
                <a:lnTo>
                  <a:pt x="1365876" y="123844"/>
                </a:lnTo>
                <a:lnTo>
                  <a:pt x="1414448" y="111508"/>
                </a:lnTo>
                <a:lnTo>
                  <a:pt x="1463033" y="99731"/>
                </a:lnTo>
                <a:lnTo>
                  <a:pt x="1511632" y="88529"/>
                </a:lnTo>
                <a:lnTo>
                  <a:pt x="1560245" y="77918"/>
                </a:lnTo>
                <a:lnTo>
                  <a:pt x="1608871" y="67913"/>
                </a:lnTo>
                <a:lnTo>
                  <a:pt x="1657513" y="58529"/>
                </a:lnTo>
                <a:lnTo>
                  <a:pt x="1706169" y="49783"/>
                </a:lnTo>
                <a:lnTo>
                  <a:pt x="1754840" y="41688"/>
                </a:lnTo>
                <a:lnTo>
                  <a:pt x="1803526" y="34261"/>
                </a:lnTo>
                <a:lnTo>
                  <a:pt x="1852228" y="27516"/>
                </a:lnTo>
                <a:lnTo>
                  <a:pt x="1900946" y="21471"/>
                </a:lnTo>
                <a:lnTo>
                  <a:pt x="1949680" y="16139"/>
                </a:lnTo>
                <a:lnTo>
                  <a:pt x="1998430" y="11536"/>
                </a:lnTo>
                <a:lnTo>
                  <a:pt x="2047197" y="7678"/>
                </a:lnTo>
                <a:lnTo>
                  <a:pt x="2095982" y="4580"/>
                </a:lnTo>
                <a:lnTo>
                  <a:pt x="2144783" y="2257"/>
                </a:lnTo>
                <a:lnTo>
                  <a:pt x="2193602" y="725"/>
                </a:lnTo>
                <a:lnTo>
                  <a:pt x="2242439" y="0"/>
                </a:lnTo>
                <a:close/>
              </a:path>
            </a:pathLst>
          </a:custGeom>
          <a:solidFill>
            <a:srgbClr val="ABCFC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51" name="Google Shape;151;p7"/>
          <p:cNvGrpSpPr/>
          <p:nvPr/>
        </p:nvGrpSpPr>
        <p:grpSpPr>
          <a:xfrm>
            <a:off x="10000005" y="628864"/>
            <a:ext cx="8287993" cy="9658135"/>
            <a:chOff x="10000005" y="628864"/>
            <a:chExt cx="8287993" cy="9658135"/>
          </a:xfrm>
        </p:grpSpPr>
        <p:pic>
          <p:nvPicPr>
            <p:cNvPr id="152" name="Google Shape;15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00005" y="628864"/>
              <a:ext cx="8287993" cy="965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51336" y="6337926"/>
              <a:ext cx="3524249" cy="3524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912"/>
            <a:ext cx="1695449" cy="16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57295" y="165735"/>
            <a:ext cx="2495549" cy="33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11569424" y="5086317"/>
            <a:ext cx="5910580" cy="1062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Tahoma"/>
                <a:ea typeface="Tahoma"/>
                <a:cs typeface="Tahoma"/>
                <a:sym typeface="Tahoma"/>
              </a:rPr>
              <a:t>Preprocessing</a:t>
            </a:r>
            <a:endParaRPr sz="6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7839" y="7442674"/>
            <a:ext cx="142874" cy="1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1990512" y="4203065"/>
            <a:ext cx="5810885" cy="4734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43815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Adjusting share prices in SEC filings for stock splits using historical stock info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665480" marR="5080" rtl="0" algn="l">
              <a:lnSpc>
                <a:spcPct val="10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Keeping only non- derivative trades after 01.01.2019.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7"/>
          <p:cNvSpPr txBox="1"/>
          <p:nvPr>
            <p:ph type="title"/>
          </p:nvPr>
        </p:nvSpPr>
        <p:spPr>
          <a:xfrm>
            <a:off x="1777507" y="1392524"/>
            <a:ext cx="6293485" cy="1767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0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/>
              <a:t>Transforming data from SEC filings data into appropriate Pandas dataframe format</a:t>
            </a:r>
            <a:endParaRPr sz="3550"/>
          </a:p>
        </p:txBody>
      </p:sp>
    </p:spTree>
  </p:cSld>
  <p:clrMapOvr>
    <a:masterClrMapping/>
  </p:clrMapOvr>
  <p:transition p14:dur="100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579" y="0"/>
            <a:ext cx="13774605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>
            <p:ph type="title"/>
          </p:nvPr>
        </p:nvSpPr>
        <p:spPr>
          <a:xfrm>
            <a:off x="5442718" y="2625187"/>
            <a:ext cx="7402830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2956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Exploratory data analysis</a:t>
            </a:r>
            <a:endParaRPr sz="9000"/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279" y="0"/>
            <a:ext cx="6647720" cy="4238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5"/>
          <p:cNvGrpSpPr/>
          <p:nvPr/>
        </p:nvGrpSpPr>
        <p:grpSpPr>
          <a:xfrm>
            <a:off x="33676" y="0"/>
            <a:ext cx="18176425" cy="10252974"/>
            <a:chOff x="33676" y="0"/>
            <a:chExt cx="18176425" cy="10252974"/>
          </a:xfrm>
        </p:grpSpPr>
        <p:pic>
          <p:nvPicPr>
            <p:cNvPr id="168" name="Google Shape;16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652" y="5944099"/>
              <a:ext cx="3837316" cy="430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19002" y="6043205"/>
              <a:ext cx="4991099" cy="4114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676" y="0"/>
              <a:ext cx="3533774" cy="334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31686" y="9332114"/>
              <a:ext cx="122216" cy="122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5"/>
            <p:cNvSpPr/>
            <p:nvPr/>
          </p:nvSpPr>
          <p:spPr>
            <a:xfrm>
              <a:off x="117983" y="6043218"/>
              <a:ext cx="3745229" cy="4114800"/>
            </a:xfrm>
            <a:custGeom>
              <a:rect b="b" l="l" r="r" t="t"/>
              <a:pathLst>
                <a:path extrusionOk="0" h="4114800" w="3745229">
                  <a:moveTo>
                    <a:pt x="3495395" y="58635"/>
                  </a:moveTo>
                  <a:lnTo>
                    <a:pt x="3490353" y="35039"/>
                  </a:lnTo>
                  <a:lnTo>
                    <a:pt x="3477069" y="16484"/>
                  </a:lnTo>
                  <a:lnTo>
                    <a:pt x="3458273" y="4343"/>
                  </a:lnTo>
                  <a:lnTo>
                    <a:pt x="3436734" y="0"/>
                  </a:lnTo>
                  <a:lnTo>
                    <a:pt x="3026092" y="0"/>
                  </a:lnTo>
                  <a:lnTo>
                    <a:pt x="3002483" y="5029"/>
                  </a:lnTo>
                  <a:lnTo>
                    <a:pt x="2983928" y="18326"/>
                  </a:lnTo>
                  <a:lnTo>
                    <a:pt x="2971774" y="37109"/>
                  </a:lnTo>
                  <a:lnTo>
                    <a:pt x="2967418" y="58635"/>
                  </a:lnTo>
                  <a:lnTo>
                    <a:pt x="2972536" y="80937"/>
                  </a:lnTo>
                  <a:lnTo>
                    <a:pt x="2986367" y="101396"/>
                  </a:lnTo>
                  <a:lnTo>
                    <a:pt x="3006610" y="116370"/>
                  </a:lnTo>
                  <a:lnTo>
                    <a:pt x="3030982" y="122161"/>
                  </a:lnTo>
                  <a:lnTo>
                    <a:pt x="3294964" y="122161"/>
                  </a:lnTo>
                  <a:lnTo>
                    <a:pt x="1926132" y="1651774"/>
                  </a:lnTo>
                  <a:lnTo>
                    <a:pt x="1378610" y="1270596"/>
                  </a:lnTo>
                  <a:lnTo>
                    <a:pt x="1355991" y="1260513"/>
                  </a:lnTo>
                  <a:lnTo>
                    <a:pt x="1333385" y="1259598"/>
                  </a:lnTo>
                  <a:lnTo>
                    <a:pt x="1312608" y="1267853"/>
                  </a:lnTo>
                  <a:lnTo>
                    <a:pt x="1295501" y="1285252"/>
                  </a:lnTo>
                  <a:lnTo>
                    <a:pt x="674636" y="2120925"/>
                  </a:lnTo>
                  <a:lnTo>
                    <a:pt x="664552" y="2143607"/>
                  </a:lnTo>
                  <a:lnTo>
                    <a:pt x="663638" y="2166734"/>
                  </a:lnTo>
                  <a:lnTo>
                    <a:pt x="671880" y="2188959"/>
                  </a:lnTo>
                  <a:lnTo>
                    <a:pt x="689305" y="2208885"/>
                  </a:lnTo>
                  <a:lnTo>
                    <a:pt x="697471" y="2214537"/>
                  </a:lnTo>
                  <a:lnTo>
                    <a:pt x="707021" y="2217445"/>
                  </a:lnTo>
                  <a:lnTo>
                    <a:pt x="728408" y="2218664"/>
                  </a:lnTo>
                  <a:lnTo>
                    <a:pt x="742924" y="2216912"/>
                  </a:lnTo>
                  <a:lnTo>
                    <a:pt x="756526" y="2211946"/>
                  </a:lnTo>
                  <a:lnTo>
                    <a:pt x="768286" y="2204224"/>
                  </a:lnTo>
                  <a:lnTo>
                    <a:pt x="777303" y="2194229"/>
                  </a:lnTo>
                  <a:lnTo>
                    <a:pt x="1363941" y="1402549"/>
                  </a:lnTo>
                  <a:lnTo>
                    <a:pt x="1901698" y="1783727"/>
                  </a:lnTo>
                  <a:lnTo>
                    <a:pt x="1921548" y="1793875"/>
                  </a:lnTo>
                  <a:lnTo>
                    <a:pt x="1943252" y="1795335"/>
                  </a:lnTo>
                  <a:lnTo>
                    <a:pt x="1964944" y="1788541"/>
                  </a:lnTo>
                  <a:lnTo>
                    <a:pt x="1984806" y="1773948"/>
                  </a:lnTo>
                  <a:lnTo>
                    <a:pt x="3378073" y="210134"/>
                  </a:lnTo>
                  <a:lnTo>
                    <a:pt x="3378073" y="434936"/>
                  </a:lnTo>
                  <a:lnTo>
                    <a:pt x="3382429" y="458520"/>
                  </a:lnTo>
                  <a:lnTo>
                    <a:pt x="3394570" y="477075"/>
                  </a:lnTo>
                  <a:lnTo>
                    <a:pt x="3413137" y="489216"/>
                  </a:lnTo>
                  <a:lnTo>
                    <a:pt x="3436734" y="493572"/>
                  </a:lnTo>
                  <a:lnTo>
                    <a:pt x="3460343" y="488530"/>
                  </a:lnTo>
                  <a:lnTo>
                    <a:pt x="3478898" y="475246"/>
                  </a:lnTo>
                  <a:lnTo>
                    <a:pt x="3491039" y="456463"/>
                  </a:lnTo>
                  <a:lnTo>
                    <a:pt x="3495395" y="434936"/>
                  </a:lnTo>
                  <a:lnTo>
                    <a:pt x="3495395" y="58635"/>
                  </a:lnTo>
                  <a:close/>
                </a:path>
                <a:path extrusionOk="0" h="4114800" w="3745229">
                  <a:moveTo>
                    <a:pt x="3744722" y="938288"/>
                  </a:moveTo>
                  <a:lnTo>
                    <a:pt x="3738880" y="893737"/>
                  </a:lnTo>
                  <a:lnTo>
                    <a:pt x="3722446" y="853935"/>
                  </a:lnTo>
                  <a:lnTo>
                    <a:pt x="3697059" y="820381"/>
                  </a:lnTo>
                  <a:lnTo>
                    <a:pt x="3664331" y="794575"/>
                  </a:lnTo>
                  <a:lnTo>
                    <a:pt x="3627399" y="778637"/>
                  </a:lnTo>
                  <a:lnTo>
                    <a:pt x="3627399" y="3445281"/>
                  </a:lnTo>
                  <a:lnTo>
                    <a:pt x="3624796" y="3467582"/>
                  </a:lnTo>
                  <a:lnTo>
                    <a:pt x="3617620" y="3488042"/>
                  </a:lnTo>
                  <a:lnTo>
                    <a:pt x="3606774" y="3503015"/>
                  </a:lnTo>
                  <a:lnTo>
                    <a:pt x="3593173" y="3508819"/>
                  </a:lnTo>
                  <a:lnTo>
                    <a:pt x="180886" y="3508819"/>
                  </a:lnTo>
                  <a:lnTo>
                    <a:pt x="157200" y="3500869"/>
                  </a:lnTo>
                  <a:lnTo>
                    <a:pt x="138099" y="3485604"/>
                  </a:lnTo>
                  <a:lnTo>
                    <a:pt x="124510" y="3464826"/>
                  </a:lnTo>
                  <a:lnTo>
                    <a:pt x="117322" y="3440392"/>
                  </a:lnTo>
                  <a:lnTo>
                    <a:pt x="117322" y="3191167"/>
                  </a:lnTo>
                  <a:lnTo>
                    <a:pt x="3622510" y="3191167"/>
                  </a:lnTo>
                  <a:lnTo>
                    <a:pt x="3622510" y="3445281"/>
                  </a:lnTo>
                  <a:lnTo>
                    <a:pt x="3627399" y="3445281"/>
                  </a:lnTo>
                  <a:lnTo>
                    <a:pt x="3627399" y="778637"/>
                  </a:lnTo>
                  <a:lnTo>
                    <a:pt x="3625900" y="777989"/>
                  </a:lnTo>
                  <a:lnTo>
                    <a:pt x="3583394" y="772134"/>
                  </a:lnTo>
                  <a:lnTo>
                    <a:pt x="3084753" y="772134"/>
                  </a:lnTo>
                  <a:lnTo>
                    <a:pt x="3061144" y="777163"/>
                  </a:lnTo>
                  <a:lnTo>
                    <a:pt x="3042589" y="790460"/>
                  </a:lnTo>
                  <a:lnTo>
                    <a:pt x="3030436" y="809244"/>
                  </a:lnTo>
                  <a:lnTo>
                    <a:pt x="3026092" y="830770"/>
                  </a:lnTo>
                  <a:lnTo>
                    <a:pt x="3031134" y="852309"/>
                  </a:lnTo>
                  <a:lnTo>
                    <a:pt x="3044418" y="871093"/>
                  </a:lnTo>
                  <a:lnTo>
                    <a:pt x="3063214" y="884377"/>
                  </a:lnTo>
                  <a:lnTo>
                    <a:pt x="3084753" y="889419"/>
                  </a:lnTo>
                  <a:lnTo>
                    <a:pt x="3578504" y="889419"/>
                  </a:lnTo>
                  <a:lnTo>
                    <a:pt x="3594925" y="892848"/>
                  </a:lnTo>
                  <a:lnTo>
                    <a:pt x="3607231" y="902246"/>
                  </a:lnTo>
                  <a:lnTo>
                    <a:pt x="3614940" y="916216"/>
                  </a:lnTo>
                  <a:lnTo>
                    <a:pt x="3617620" y="933399"/>
                  </a:lnTo>
                  <a:lnTo>
                    <a:pt x="3617620" y="3059214"/>
                  </a:lnTo>
                  <a:lnTo>
                    <a:pt x="3407397" y="3059214"/>
                  </a:lnTo>
                  <a:lnTo>
                    <a:pt x="3407397" y="1275486"/>
                  </a:lnTo>
                  <a:lnTo>
                    <a:pt x="3402368" y="1251889"/>
                  </a:lnTo>
                  <a:lnTo>
                    <a:pt x="3389071" y="1233335"/>
                  </a:lnTo>
                  <a:lnTo>
                    <a:pt x="3370275" y="1221193"/>
                  </a:lnTo>
                  <a:lnTo>
                    <a:pt x="3348736" y="1216837"/>
                  </a:lnTo>
                  <a:lnTo>
                    <a:pt x="2996755" y="1216837"/>
                  </a:lnTo>
                  <a:lnTo>
                    <a:pt x="2973146" y="1221879"/>
                  </a:lnTo>
                  <a:lnTo>
                    <a:pt x="2954591" y="1235163"/>
                  </a:lnTo>
                  <a:lnTo>
                    <a:pt x="2942450" y="1253947"/>
                  </a:lnTo>
                  <a:lnTo>
                    <a:pt x="2938094" y="1275486"/>
                  </a:lnTo>
                  <a:lnTo>
                    <a:pt x="2938094" y="3064103"/>
                  </a:lnTo>
                  <a:lnTo>
                    <a:pt x="2674099" y="3064103"/>
                  </a:lnTo>
                  <a:lnTo>
                    <a:pt x="2674099" y="2379929"/>
                  </a:lnTo>
                  <a:lnTo>
                    <a:pt x="2669057" y="2356332"/>
                  </a:lnTo>
                  <a:lnTo>
                    <a:pt x="2655773" y="2337778"/>
                  </a:lnTo>
                  <a:lnTo>
                    <a:pt x="2636977" y="2325636"/>
                  </a:lnTo>
                  <a:lnTo>
                    <a:pt x="2615438" y="2321293"/>
                  </a:lnTo>
                  <a:lnTo>
                    <a:pt x="2253678" y="2321293"/>
                  </a:lnTo>
                  <a:lnTo>
                    <a:pt x="2230069" y="2326322"/>
                  </a:lnTo>
                  <a:lnTo>
                    <a:pt x="2211514" y="2339619"/>
                  </a:lnTo>
                  <a:lnTo>
                    <a:pt x="2199373" y="2358402"/>
                  </a:lnTo>
                  <a:lnTo>
                    <a:pt x="2195017" y="2379929"/>
                  </a:lnTo>
                  <a:lnTo>
                    <a:pt x="2195017" y="3064103"/>
                  </a:lnTo>
                  <a:lnTo>
                    <a:pt x="1931022" y="3064103"/>
                  </a:lnTo>
                  <a:lnTo>
                    <a:pt x="1931022" y="2174684"/>
                  </a:lnTo>
                  <a:lnTo>
                    <a:pt x="1925980" y="2151088"/>
                  </a:lnTo>
                  <a:lnTo>
                    <a:pt x="1912696" y="2132533"/>
                  </a:lnTo>
                  <a:lnTo>
                    <a:pt x="1893900" y="2120392"/>
                  </a:lnTo>
                  <a:lnTo>
                    <a:pt x="1872361" y="2116036"/>
                  </a:lnTo>
                  <a:lnTo>
                    <a:pt x="1520380" y="2116036"/>
                  </a:lnTo>
                  <a:lnTo>
                    <a:pt x="1496771" y="2121077"/>
                  </a:lnTo>
                  <a:lnTo>
                    <a:pt x="1478216" y="2134362"/>
                  </a:lnTo>
                  <a:lnTo>
                    <a:pt x="1466062" y="2153145"/>
                  </a:lnTo>
                  <a:lnTo>
                    <a:pt x="1461706" y="2174684"/>
                  </a:lnTo>
                  <a:lnTo>
                    <a:pt x="1461706" y="3064103"/>
                  </a:lnTo>
                  <a:lnTo>
                    <a:pt x="1197724" y="3064103"/>
                  </a:lnTo>
                  <a:lnTo>
                    <a:pt x="1197724" y="2682925"/>
                  </a:lnTo>
                  <a:lnTo>
                    <a:pt x="1192682" y="2659329"/>
                  </a:lnTo>
                  <a:lnTo>
                    <a:pt x="1179385" y="2640774"/>
                  </a:lnTo>
                  <a:lnTo>
                    <a:pt x="1160602" y="2628633"/>
                  </a:lnTo>
                  <a:lnTo>
                    <a:pt x="1139063" y="2624277"/>
                  </a:lnTo>
                  <a:lnTo>
                    <a:pt x="782193" y="2624277"/>
                  </a:lnTo>
                  <a:lnTo>
                    <a:pt x="758583" y="2629319"/>
                  </a:lnTo>
                  <a:lnTo>
                    <a:pt x="740016" y="2642603"/>
                  </a:lnTo>
                  <a:lnTo>
                    <a:pt x="727875" y="2661386"/>
                  </a:lnTo>
                  <a:lnTo>
                    <a:pt x="723519" y="2682925"/>
                  </a:lnTo>
                  <a:lnTo>
                    <a:pt x="723519" y="3064103"/>
                  </a:lnTo>
                  <a:lnTo>
                    <a:pt x="122212" y="3064103"/>
                  </a:lnTo>
                  <a:lnTo>
                    <a:pt x="122212" y="2805099"/>
                  </a:lnTo>
                  <a:lnTo>
                    <a:pt x="439978" y="2805099"/>
                  </a:lnTo>
                  <a:lnTo>
                    <a:pt x="463588" y="2800058"/>
                  </a:lnTo>
                  <a:lnTo>
                    <a:pt x="482142" y="2786773"/>
                  </a:lnTo>
                  <a:lnTo>
                    <a:pt x="494284" y="2767990"/>
                  </a:lnTo>
                  <a:lnTo>
                    <a:pt x="498640" y="2746451"/>
                  </a:lnTo>
                  <a:lnTo>
                    <a:pt x="493598" y="2724924"/>
                  </a:lnTo>
                  <a:lnTo>
                    <a:pt x="480314" y="2706128"/>
                  </a:lnTo>
                  <a:lnTo>
                    <a:pt x="461518" y="2692844"/>
                  </a:lnTo>
                  <a:lnTo>
                    <a:pt x="439978" y="2687802"/>
                  </a:lnTo>
                  <a:lnTo>
                    <a:pt x="122212" y="2687802"/>
                  </a:lnTo>
                  <a:lnTo>
                    <a:pt x="122212" y="2443467"/>
                  </a:lnTo>
                  <a:lnTo>
                    <a:pt x="439978" y="2443467"/>
                  </a:lnTo>
                  <a:lnTo>
                    <a:pt x="463588" y="2438425"/>
                  </a:lnTo>
                  <a:lnTo>
                    <a:pt x="482142" y="2425141"/>
                  </a:lnTo>
                  <a:lnTo>
                    <a:pt x="494284" y="2406345"/>
                  </a:lnTo>
                  <a:lnTo>
                    <a:pt x="498640" y="2384818"/>
                  </a:lnTo>
                  <a:lnTo>
                    <a:pt x="493598" y="2363279"/>
                  </a:lnTo>
                  <a:lnTo>
                    <a:pt x="480314" y="2344496"/>
                  </a:lnTo>
                  <a:lnTo>
                    <a:pt x="461518" y="2331212"/>
                  </a:lnTo>
                  <a:lnTo>
                    <a:pt x="439978" y="2326170"/>
                  </a:lnTo>
                  <a:lnTo>
                    <a:pt x="122212" y="2326170"/>
                  </a:lnTo>
                  <a:lnTo>
                    <a:pt x="122212" y="2081822"/>
                  </a:lnTo>
                  <a:lnTo>
                    <a:pt x="439978" y="2081822"/>
                  </a:lnTo>
                  <a:lnTo>
                    <a:pt x="463588" y="2076792"/>
                  </a:lnTo>
                  <a:lnTo>
                    <a:pt x="482142" y="2063496"/>
                  </a:lnTo>
                  <a:lnTo>
                    <a:pt x="494284" y="2044712"/>
                  </a:lnTo>
                  <a:lnTo>
                    <a:pt x="498640" y="2023186"/>
                  </a:lnTo>
                  <a:lnTo>
                    <a:pt x="493598" y="2001647"/>
                  </a:lnTo>
                  <a:lnTo>
                    <a:pt x="480314" y="1982863"/>
                  </a:lnTo>
                  <a:lnTo>
                    <a:pt x="461518" y="1969579"/>
                  </a:lnTo>
                  <a:lnTo>
                    <a:pt x="439978" y="1964537"/>
                  </a:lnTo>
                  <a:lnTo>
                    <a:pt x="122212" y="1964537"/>
                  </a:lnTo>
                  <a:lnTo>
                    <a:pt x="122212" y="1720189"/>
                  </a:lnTo>
                  <a:lnTo>
                    <a:pt x="439978" y="1720189"/>
                  </a:lnTo>
                  <a:lnTo>
                    <a:pt x="463588" y="1715160"/>
                  </a:lnTo>
                  <a:lnTo>
                    <a:pt x="482142" y="1701863"/>
                  </a:lnTo>
                  <a:lnTo>
                    <a:pt x="494284" y="1683080"/>
                  </a:lnTo>
                  <a:lnTo>
                    <a:pt x="498640" y="1661553"/>
                  </a:lnTo>
                  <a:lnTo>
                    <a:pt x="493598" y="1640014"/>
                  </a:lnTo>
                  <a:lnTo>
                    <a:pt x="480314" y="1621231"/>
                  </a:lnTo>
                  <a:lnTo>
                    <a:pt x="461518" y="1607947"/>
                  </a:lnTo>
                  <a:lnTo>
                    <a:pt x="439978" y="1602905"/>
                  </a:lnTo>
                  <a:lnTo>
                    <a:pt x="122212" y="1602905"/>
                  </a:lnTo>
                  <a:lnTo>
                    <a:pt x="122212" y="1358557"/>
                  </a:lnTo>
                  <a:lnTo>
                    <a:pt x="439978" y="1358557"/>
                  </a:lnTo>
                  <a:lnTo>
                    <a:pt x="463588" y="1353527"/>
                  </a:lnTo>
                  <a:lnTo>
                    <a:pt x="482142" y="1340231"/>
                  </a:lnTo>
                  <a:lnTo>
                    <a:pt x="494284" y="1321447"/>
                  </a:lnTo>
                  <a:lnTo>
                    <a:pt x="498640" y="1299921"/>
                  </a:lnTo>
                  <a:lnTo>
                    <a:pt x="493598" y="1276324"/>
                  </a:lnTo>
                  <a:lnTo>
                    <a:pt x="480314" y="1257769"/>
                  </a:lnTo>
                  <a:lnTo>
                    <a:pt x="461518" y="1245628"/>
                  </a:lnTo>
                  <a:lnTo>
                    <a:pt x="439978" y="1241272"/>
                  </a:lnTo>
                  <a:lnTo>
                    <a:pt x="122212" y="1241272"/>
                  </a:lnTo>
                  <a:lnTo>
                    <a:pt x="122212" y="962723"/>
                  </a:lnTo>
                  <a:lnTo>
                    <a:pt x="125577" y="945540"/>
                  </a:lnTo>
                  <a:lnTo>
                    <a:pt x="134442" y="931570"/>
                  </a:lnTo>
                  <a:lnTo>
                    <a:pt x="146964" y="922172"/>
                  </a:lnTo>
                  <a:lnTo>
                    <a:pt x="161328" y="918743"/>
                  </a:lnTo>
                  <a:lnTo>
                    <a:pt x="2400338" y="918743"/>
                  </a:lnTo>
                  <a:lnTo>
                    <a:pt x="2423934" y="913701"/>
                  </a:lnTo>
                  <a:lnTo>
                    <a:pt x="2442502" y="900417"/>
                  </a:lnTo>
                  <a:lnTo>
                    <a:pt x="2454643" y="881621"/>
                  </a:lnTo>
                  <a:lnTo>
                    <a:pt x="2458999" y="860094"/>
                  </a:lnTo>
                  <a:lnTo>
                    <a:pt x="2453957" y="838555"/>
                  </a:lnTo>
                  <a:lnTo>
                    <a:pt x="2440673" y="819772"/>
                  </a:lnTo>
                  <a:lnTo>
                    <a:pt x="2421877" y="806488"/>
                  </a:lnTo>
                  <a:lnTo>
                    <a:pt x="2400338" y="801446"/>
                  </a:lnTo>
                  <a:lnTo>
                    <a:pt x="166217" y="801446"/>
                  </a:lnTo>
                  <a:lnTo>
                    <a:pt x="122008" y="807313"/>
                  </a:lnTo>
                  <a:lnTo>
                    <a:pt x="83108" y="823899"/>
                  </a:lnTo>
                  <a:lnTo>
                    <a:pt x="50723" y="849706"/>
                  </a:lnTo>
                  <a:lnTo>
                    <a:pt x="26073" y="883259"/>
                  </a:lnTo>
                  <a:lnTo>
                    <a:pt x="10388" y="923061"/>
                  </a:lnTo>
                  <a:lnTo>
                    <a:pt x="4889" y="967600"/>
                  </a:lnTo>
                  <a:lnTo>
                    <a:pt x="0" y="3440392"/>
                  </a:lnTo>
                  <a:lnTo>
                    <a:pt x="8331" y="3489464"/>
                  </a:lnTo>
                  <a:lnTo>
                    <a:pt x="27520" y="3533254"/>
                  </a:lnTo>
                  <a:lnTo>
                    <a:pt x="56222" y="3570516"/>
                  </a:lnTo>
                  <a:lnTo>
                    <a:pt x="93065" y="3600031"/>
                  </a:lnTo>
                  <a:lnTo>
                    <a:pt x="136702" y="3620605"/>
                  </a:lnTo>
                  <a:lnTo>
                    <a:pt x="185762" y="3630993"/>
                  </a:lnTo>
                  <a:lnTo>
                    <a:pt x="1398155" y="3630993"/>
                  </a:lnTo>
                  <a:lnTo>
                    <a:pt x="1398117" y="3689439"/>
                  </a:lnTo>
                  <a:lnTo>
                    <a:pt x="1397850" y="3753751"/>
                  </a:lnTo>
                  <a:lnTo>
                    <a:pt x="1397101" y="3815715"/>
                  </a:lnTo>
                  <a:lnTo>
                    <a:pt x="1395653" y="3867124"/>
                  </a:lnTo>
                  <a:lnTo>
                    <a:pt x="1377911" y="3933596"/>
                  </a:lnTo>
                  <a:lnTo>
                    <a:pt x="1325206" y="3982923"/>
                  </a:lnTo>
                  <a:lnTo>
                    <a:pt x="1290612" y="3997502"/>
                  </a:lnTo>
                  <a:lnTo>
                    <a:pt x="1104836" y="3997502"/>
                  </a:lnTo>
                  <a:lnTo>
                    <a:pt x="1081239" y="4002544"/>
                  </a:lnTo>
                  <a:lnTo>
                    <a:pt x="1062672" y="4015829"/>
                  </a:lnTo>
                  <a:lnTo>
                    <a:pt x="1050531" y="4034612"/>
                  </a:lnTo>
                  <a:lnTo>
                    <a:pt x="1046175" y="4056151"/>
                  </a:lnTo>
                  <a:lnTo>
                    <a:pt x="1051217" y="4077678"/>
                  </a:lnTo>
                  <a:lnTo>
                    <a:pt x="1064514" y="4096474"/>
                  </a:lnTo>
                  <a:lnTo>
                    <a:pt x="1083297" y="4109758"/>
                  </a:lnTo>
                  <a:lnTo>
                    <a:pt x="1104836" y="4114787"/>
                  </a:lnTo>
                  <a:lnTo>
                    <a:pt x="2644775" y="4114787"/>
                  </a:lnTo>
                  <a:lnTo>
                    <a:pt x="2668371" y="4109758"/>
                  </a:lnTo>
                  <a:lnTo>
                    <a:pt x="2686939" y="4096474"/>
                  </a:lnTo>
                  <a:lnTo>
                    <a:pt x="2699080" y="4077678"/>
                  </a:lnTo>
                  <a:lnTo>
                    <a:pt x="2703436" y="4056151"/>
                  </a:lnTo>
                  <a:lnTo>
                    <a:pt x="2698394" y="4034612"/>
                  </a:lnTo>
                  <a:lnTo>
                    <a:pt x="2685097" y="4015829"/>
                  </a:lnTo>
                  <a:lnTo>
                    <a:pt x="2666314" y="4002544"/>
                  </a:lnTo>
                  <a:lnTo>
                    <a:pt x="2644775" y="3997502"/>
                  </a:lnTo>
                  <a:lnTo>
                    <a:pt x="2449220" y="3997502"/>
                  </a:lnTo>
                  <a:lnTo>
                    <a:pt x="2415463" y="3982923"/>
                  </a:lnTo>
                  <a:lnTo>
                    <a:pt x="2368105" y="3933596"/>
                  </a:lnTo>
                  <a:lnTo>
                    <a:pt x="2353919" y="3867124"/>
                  </a:lnTo>
                  <a:lnTo>
                    <a:pt x="2352192" y="3815715"/>
                  </a:lnTo>
                  <a:lnTo>
                    <a:pt x="2350706" y="3753751"/>
                  </a:lnTo>
                  <a:lnTo>
                    <a:pt x="2348992" y="3689439"/>
                  </a:lnTo>
                  <a:lnTo>
                    <a:pt x="2346566" y="3630993"/>
                  </a:lnTo>
                  <a:lnTo>
                    <a:pt x="3588283" y="3630993"/>
                  </a:lnTo>
                  <a:lnTo>
                    <a:pt x="3633825" y="3623678"/>
                  </a:lnTo>
                  <a:lnTo>
                    <a:pt x="3672294" y="3603472"/>
                  </a:lnTo>
                  <a:lnTo>
                    <a:pt x="3703167" y="3572954"/>
                  </a:lnTo>
                  <a:lnTo>
                    <a:pt x="3725888" y="3534702"/>
                  </a:lnTo>
                  <a:lnTo>
                    <a:pt x="3739921" y="3491280"/>
                  </a:lnTo>
                  <a:lnTo>
                    <a:pt x="3744722" y="3445281"/>
                  </a:lnTo>
                  <a:lnTo>
                    <a:pt x="3744722" y="3191167"/>
                  </a:lnTo>
                  <a:lnTo>
                    <a:pt x="3744722" y="3064103"/>
                  </a:lnTo>
                  <a:lnTo>
                    <a:pt x="3744722" y="3059214"/>
                  </a:lnTo>
                  <a:lnTo>
                    <a:pt x="3744722" y="938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5" y="8130492"/>
            <a:ext cx="3837316" cy="215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3846" y="0"/>
            <a:ext cx="5974152" cy="313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355" y="3557613"/>
            <a:ext cx="17764124" cy="60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52178" y="0"/>
            <a:ext cx="1635820" cy="13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6"/>
          <p:cNvSpPr txBox="1"/>
          <p:nvPr>
            <p:ph type="title"/>
          </p:nvPr>
        </p:nvSpPr>
        <p:spPr>
          <a:xfrm>
            <a:off x="2058772" y="356964"/>
            <a:ext cx="12075160" cy="66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Top 5 stocks that most buy/sell for each years</a:t>
            </a:r>
            <a:endParaRPr sz="4200"/>
          </a:p>
        </p:txBody>
      </p:sp>
      <p:sp>
        <p:nvSpPr>
          <p:cNvPr id="182" name="Google Shape;182;p16"/>
          <p:cNvSpPr txBox="1"/>
          <p:nvPr/>
        </p:nvSpPr>
        <p:spPr>
          <a:xfrm>
            <a:off x="343238" y="1260266"/>
            <a:ext cx="17527270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7328" lvl="0" marL="490219" marR="260984" rtl="0" algn="l">
              <a:lnSpc>
                <a:spcPct val="1078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OXY - BERKSHIRE HATHAWAY INC is the insider trader who bought 99% of insider trading in 2022 of 	OXY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7329" lvl="0" marL="233679" marR="5080" rtl="0" algn="l">
              <a:lnSpc>
                <a:spcPct val="129310"/>
              </a:lnSpc>
              <a:spcBef>
                <a:spcPts val="100"/>
              </a:spcBef>
              <a:spcAft>
                <a:spcPts val="0"/>
              </a:spcAft>
              <a:buSzPts val="2800"/>
              <a:buFont typeface="Helvetica Neue"/>
              <a:buChar char="●"/>
            </a:pPr>
            <a:r>
              <a:rPr lang="en-US" sz="2900">
                <a:latin typeface="Helvetica Neue"/>
                <a:ea typeface="Helvetica Neue"/>
                <a:cs typeface="Helvetica Neue"/>
                <a:sym typeface="Helvetica Neue"/>
              </a:rPr>
              <a:t>TSLA - From April through December in 2022, Musk sold $22.9 billion worth of Tesla stock in unscheduled 	sales to help fund his $44 billion purchase of Twitter that year</a:t>
            </a:r>
            <a:endParaRPr sz="2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2024-07-13T21:21:45Z</dcterms:created>
  <dc:creator>Fatima-zahra Jabir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2024-07-13T00:00:00Z</vt:filetime>
  </property>
  <property fmtid="{D5CDD505-2E9C-101B-9397-08002B2CF9AE}" pid="5" name="Producer">
    <vt:lpwstr>Canva</vt:lpwstr>
  </property>
</Properties>
</file>